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305" r:id="rId2"/>
    <p:sldId id="310" r:id="rId3"/>
    <p:sldId id="380" r:id="rId4"/>
    <p:sldId id="311" r:id="rId5"/>
    <p:sldId id="312" r:id="rId6"/>
    <p:sldId id="307" r:id="rId7"/>
    <p:sldId id="316" r:id="rId8"/>
    <p:sldId id="332" r:id="rId9"/>
    <p:sldId id="314" r:id="rId10"/>
    <p:sldId id="375" r:id="rId11"/>
    <p:sldId id="383" r:id="rId12"/>
    <p:sldId id="374" r:id="rId13"/>
    <p:sldId id="421" r:id="rId14"/>
    <p:sldId id="386" r:id="rId15"/>
    <p:sldId id="385" r:id="rId16"/>
    <p:sldId id="387" r:id="rId17"/>
    <p:sldId id="389" r:id="rId18"/>
    <p:sldId id="381" r:id="rId19"/>
    <p:sldId id="411" r:id="rId20"/>
    <p:sldId id="412" r:id="rId21"/>
    <p:sldId id="413" r:id="rId22"/>
    <p:sldId id="414" r:id="rId23"/>
    <p:sldId id="415" r:id="rId24"/>
    <p:sldId id="422" r:id="rId25"/>
    <p:sldId id="395" r:id="rId26"/>
    <p:sldId id="390" r:id="rId27"/>
    <p:sldId id="391" r:id="rId28"/>
    <p:sldId id="392" r:id="rId29"/>
    <p:sldId id="405" r:id="rId30"/>
    <p:sldId id="394" r:id="rId31"/>
    <p:sldId id="416" r:id="rId32"/>
    <p:sldId id="417" r:id="rId33"/>
    <p:sldId id="418" r:id="rId34"/>
    <p:sldId id="419" r:id="rId35"/>
    <p:sldId id="408" r:id="rId36"/>
    <p:sldId id="420" r:id="rId37"/>
    <p:sldId id="388" r:id="rId38"/>
    <p:sldId id="345" r:id="rId39"/>
    <p:sldId id="423" r:id="rId40"/>
    <p:sldId id="378" r:id="rId41"/>
    <p:sldId id="372" r:id="rId42"/>
    <p:sldId id="359" r:id="rId43"/>
    <p:sldId id="406" r:id="rId44"/>
  </p:sldIdLst>
  <p:sldSz cx="9144000" cy="5715000" type="screen16x10"/>
  <p:notesSz cx="6858000" cy="9144000"/>
  <p:defaultTextStyle>
    <a:defPPr>
      <a:defRPr lang="en-US"/>
    </a:defPPr>
    <a:lvl1pPr marL="0" algn="l" defTabSz="405037" rtl="0" eaLnBrk="1" latinLnBrk="0" hangingPunct="1">
      <a:defRPr sz="1600" kern="1200">
        <a:solidFill>
          <a:schemeClr val="tx1"/>
        </a:solidFill>
        <a:latin typeface="+mn-lt"/>
        <a:ea typeface="+mn-ea"/>
        <a:cs typeface="+mn-cs"/>
      </a:defRPr>
    </a:lvl1pPr>
    <a:lvl2pPr marL="405037" algn="l" defTabSz="405037" rtl="0" eaLnBrk="1" latinLnBrk="0" hangingPunct="1">
      <a:defRPr sz="1600" kern="1200">
        <a:solidFill>
          <a:schemeClr val="tx1"/>
        </a:solidFill>
        <a:latin typeface="+mn-lt"/>
        <a:ea typeface="+mn-ea"/>
        <a:cs typeface="+mn-cs"/>
      </a:defRPr>
    </a:lvl2pPr>
    <a:lvl3pPr marL="810073" algn="l" defTabSz="405037" rtl="0" eaLnBrk="1" latinLnBrk="0" hangingPunct="1">
      <a:defRPr sz="1600" kern="1200">
        <a:solidFill>
          <a:schemeClr val="tx1"/>
        </a:solidFill>
        <a:latin typeface="+mn-lt"/>
        <a:ea typeface="+mn-ea"/>
        <a:cs typeface="+mn-cs"/>
      </a:defRPr>
    </a:lvl3pPr>
    <a:lvl4pPr marL="1215109" algn="l" defTabSz="405037" rtl="0" eaLnBrk="1" latinLnBrk="0" hangingPunct="1">
      <a:defRPr sz="1600" kern="1200">
        <a:solidFill>
          <a:schemeClr val="tx1"/>
        </a:solidFill>
        <a:latin typeface="+mn-lt"/>
        <a:ea typeface="+mn-ea"/>
        <a:cs typeface="+mn-cs"/>
      </a:defRPr>
    </a:lvl4pPr>
    <a:lvl5pPr marL="1620144" algn="l" defTabSz="405037" rtl="0" eaLnBrk="1" latinLnBrk="0" hangingPunct="1">
      <a:defRPr sz="1600" kern="1200">
        <a:solidFill>
          <a:schemeClr val="tx1"/>
        </a:solidFill>
        <a:latin typeface="+mn-lt"/>
        <a:ea typeface="+mn-ea"/>
        <a:cs typeface="+mn-cs"/>
      </a:defRPr>
    </a:lvl5pPr>
    <a:lvl6pPr marL="2025180" algn="l" defTabSz="405037" rtl="0" eaLnBrk="1" latinLnBrk="0" hangingPunct="1">
      <a:defRPr sz="1600" kern="1200">
        <a:solidFill>
          <a:schemeClr val="tx1"/>
        </a:solidFill>
        <a:latin typeface="+mn-lt"/>
        <a:ea typeface="+mn-ea"/>
        <a:cs typeface="+mn-cs"/>
      </a:defRPr>
    </a:lvl6pPr>
    <a:lvl7pPr marL="2430216" algn="l" defTabSz="405037" rtl="0" eaLnBrk="1" latinLnBrk="0" hangingPunct="1">
      <a:defRPr sz="1600" kern="1200">
        <a:solidFill>
          <a:schemeClr val="tx1"/>
        </a:solidFill>
        <a:latin typeface="+mn-lt"/>
        <a:ea typeface="+mn-ea"/>
        <a:cs typeface="+mn-cs"/>
      </a:defRPr>
    </a:lvl7pPr>
    <a:lvl8pPr marL="2835253" algn="l" defTabSz="405037" rtl="0" eaLnBrk="1" latinLnBrk="0" hangingPunct="1">
      <a:defRPr sz="1600" kern="1200">
        <a:solidFill>
          <a:schemeClr val="tx1"/>
        </a:solidFill>
        <a:latin typeface="+mn-lt"/>
        <a:ea typeface="+mn-ea"/>
        <a:cs typeface="+mn-cs"/>
      </a:defRPr>
    </a:lvl8pPr>
    <a:lvl9pPr marL="3240289" algn="l" defTabSz="405037" rtl="0" eaLnBrk="1" latinLnBrk="0" hangingPunct="1">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538EB8-740A-E04A-89E1-AF5DCF4D0724}">
          <p14:sldIdLst>
            <p14:sldId id="305"/>
            <p14:sldId id="310"/>
            <p14:sldId id="380"/>
            <p14:sldId id="311"/>
            <p14:sldId id="312"/>
            <p14:sldId id="307"/>
            <p14:sldId id="316"/>
            <p14:sldId id="332"/>
            <p14:sldId id="314"/>
            <p14:sldId id="375"/>
            <p14:sldId id="383"/>
            <p14:sldId id="374"/>
            <p14:sldId id="421"/>
            <p14:sldId id="386"/>
            <p14:sldId id="385"/>
            <p14:sldId id="387"/>
            <p14:sldId id="389"/>
            <p14:sldId id="381"/>
            <p14:sldId id="411"/>
            <p14:sldId id="412"/>
            <p14:sldId id="413"/>
            <p14:sldId id="414"/>
            <p14:sldId id="415"/>
            <p14:sldId id="422"/>
            <p14:sldId id="395"/>
            <p14:sldId id="390"/>
            <p14:sldId id="391"/>
            <p14:sldId id="392"/>
            <p14:sldId id="405"/>
            <p14:sldId id="394"/>
            <p14:sldId id="416"/>
            <p14:sldId id="417"/>
            <p14:sldId id="418"/>
            <p14:sldId id="419"/>
            <p14:sldId id="408"/>
            <p14:sldId id="420"/>
            <p14:sldId id="388"/>
            <p14:sldId id="345"/>
            <p14:sldId id="423"/>
            <p14:sldId id="378"/>
            <p14:sldId id="372"/>
            <p14:sldId id="359"/>
            <p14:sldId id="406"/>
          </p14:sldIdLst>
        </p14:section>
      </p14:sectionLst>
    </p:ext>
    <p:ext uri="{EFAFB233-063F-42B5-8137-9DF3F51BA10A}">
      <p15:sldGuideLst xmlns="" xmlns:p15="http://schemas.microsoft.com/office/powerpoint/2012/main">
        <p15:guide id="1" orient="horz" pos="171">
          <p15:clr>
            <a:srgbClr val="A4A3A4"/>
          </p15:clr>
        </p15:guide>
        <p15:guide id="2" pos="269">
          <p15:clr>
            <a:srgbClr val="A4A3A4"/>
          </p15:clr>
        </p15:guide>
        <p15:guide id="3" pos="54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3EBF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77" autoAdjust="0"/>
    <p:restoredTop sz="98896" autoAdjust="0"/>
  </p:normalViewPr>
  <p:slideViewPr>
    <p:cSldViewPr snapToGrid="0" snapToObjects="1">
      <p:cViewPr varScale="1">
        <p:scale>
          <a:sx n="89" d="100"/>
          <a:sy n="89" d="100"/>
        </p:scale>
        <p:origin x="-600" y="-96"/>
      </p:cViewPr>
      <p:guideLst>
        <p:guide orient="horz" pos="171"/>
        <p:guide pos="269"/>
        <p:guide pos="5459"/>
      </p:guideLst>
    </p:cSldViewPr>
  </p:slideViewPr>
  <p:notesTextViewPr>
    <p:cViewPr>
      <p:scale>
        <a:sx n="100" d="100"/>
        <a:sy n="100" d="100"/>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8/2/2017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a:t>
            </a:fld>
            <a:endParaRPr lang="en-US" dirty="0"/>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8/2/2017</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a:t>
            </a:fld>
            <a:endParaRPr lang="en-US" dirty="0"/>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405037" rtl="0" eaLnBrk="1" latinLnBrk="0" hangingPunct="1">
      <a:defRPr sz="1100" kern="1200">
        <a:solidFill>
          <a:schemeClr val="tx1"/>
        </a:solidFill>
        <a:latin typeface="+mn-lt"/>
        <a:ea typeface="+mn-ea"/>
        <a:cs typeface="+mn-cs"/>
      </a:defRPr>
    </a:lvl1pPr>
    <a:lvl2pPr marL="405037" algn="l" defTabSz="405037" rtl="0" eaLnBrk="1" latinLnBrk="0" hangingPunct="1">
      <a:defRPr sz="1100" kern="1200">
        <a:solidFill>
          <a:schemeClr val="tx1"/>
        </a:solidFill>
        <a:latin typeface="+mn-lt"/>
        <a:ea typeface="+mn-ea"/>
        <a:cs typeface="+mn-cs"/>
      </a:defRPr>
    </a:lvl2pPr>
    <a:lvl3pPr marL="810073" algn="l" defTabSz="405037" rtl="0" eaLnBrk="1" latinLnBrk="0" hangingPunct="1">
      <a:defRPr sz="1100" kern="1200">
        <a:solidFill>
          <a:schemeClr val="tx1"/>
        </a:solidFill>
        <a:latin typeface="+mn-lt"/>
        <a:ea typeface="+mn-ea"/>
        <a:cs typeface="+mn-cs"/>
      </a:defRPr>
    </a:lvl3pPr>
    <a:lvl4pPr marL="1215109" algn="l" defTabSz="405037" rtl="0" eaLnBrk="1" latinLnBrk="0" hangingPunct="1">
      <a:defRPr sz="1100" kern="1200">
        <a:solidFill>
          <a:schemeClr val="tx1"/>
        </a:solidFill>
        <a:latin typeface="+mn-lt"/>
        <a:ea typeface="+mn-ea"/>
        <a:cs typeface="+mn-cs"/>
      </a:defRPr>
    </a:lvl4pPr>
    <a:lvl5pPr marL="1620144" algn="l" defTabSz="405037" rtl="0" eaLnBrk="1" latinLnBrk="0" hangingPunct="1">
      <a:defRPr sz="1100" kern="1200">
        <a:solidFill>
          <a:schemeClr val="tx1"/>
        </a:solidFill>
        <a:latin typeface="+mn-lt"/>
        <a:ea typeface="+mn-ea"/>
        <a:cs typeface="+mn-cs"/>
      </a:defRPr>
    </a:lvl5pPr>
    <a:lvl6pPr marL="2025180" algn="l" defTabSz="405037" rtl="0" eaLnBrk="1" latinLnBrk="0" hangingPunct="1">
      <a:defRPr sz="1100" kern="1200">
        <a:solidFill>
          <a:schemeClr val="tx1"/>
        </a:solidFill>
        <a:latin typeface="+mn-lt"/>
        <a:ea typeface="+mn-ea"/>
        <a:cs typeface="+mn-cs"/>
      </a:defRPr>
    </a:lvl6pPr>
    <a:lvl7pPr marL="2430216" algn="l" defTabSz="405037" rtl="0" eaLnBrk="1" latinLnBrk="0" hangingPunct="1">
      <a:defRPr sz="1100" kern="1200">
        <a:solidFill>
          <a:schemeClr val="tx1"/>
        </a:solidFill>
        <a:latin typeface="+mn-lt"/>
        <a:ea typeface="+mn-ea"/>
        <a:cs typeface="+mn-cs"/>
      </a:defRPr>
    </a:lvl7pPr>
    <a:lvl8pPr marL="2835253" algn="l" defTabSz="405037" rtl="0" eaLnBrk="1" latinLnBrk="0" hangingPunct="1">
      <a:defRPr sz="1100" kern="1200">
        <a:solidFill>
          <a:schemeClr val="tx1"/>
        </a:solidFill>
        <a:latin typeface="+mn-lt"/>
        <a:ea typeface="+mn-ea"/>
        <a:cs typeface="+mn-cs"/>
      </a:defRPr>
    </a:lvl8pPr>
    <a:lvl9pPr marL="3240289" algn="l" defTabSz="405037"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105" name="Isosceles Triangle 104"/>
          <p:cNvSpPr/>
          <p:nvPr userDrawn="1"/>
        </p:nvSpPr>
        <p:spPr>
          <a:xfrm rot="16200000">
            <a:off x="-49364" y="1348459"/>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Isosceles Triangle 105"/>
          <p:cNvSpPr/>
          <p:nvPr userDrawn="1"/>
        </p:nvSpPr>
        <p:spPr>
          <a:xfrm rot="5400000">
            <a:off x="-49364" y="1702289"/>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Isosceles Triangle 106"/>
          <p:cNvSpPr/>
          <p:nvPr userDrawn="1"/>
        </p:nvSpPr>
        <p:spPr>
          <a:xfrm rot="16200000">
            <a:off x="-49364" y="2056119"/>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Isosceles Triangle 107"/>
          <p:cNvSpPr/>
          <p:nvPr userDrawn="1"/>
        </p:nvSpPr>
        <p:spPr>
          <a:xfrm rot="5400000">
            <a:off x="-49364" y="2409949"/>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Isosceles Triangle 108"/>
          <p:cNvSpPr/>
          <p:nvPr userDrawn="1"/>
        </p:nvSpPr>
        <p:spPr>
          <a:xfrm rot="16200000">
            <a:off x="-49364" y="2763779"/>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5400000">
            <a:off x="559221" y="1350750"/>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559221" y="2058411"/>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16200000">
            <a:off x="567688" y="2408181"/>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5400000">
            <a:off x="567688" y="2762011"/>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9364" y="3117261"/>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49364" y="3471091"/>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567688" y="3118133"/>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5400000">
            <a:off x="567688" y="3471963"/>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16200000">
            <a:off x="567688" y="3821735"/>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176272" y="2056119"/>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16200000">
            <a:off x="1784857" y="1698231"/>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784857" y="2052061"/>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16200000">
            <a:off x="1793324" y="2401831"/>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16200000">
            <a:off x="1176272" y="4178751"/>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1793324" y="3821734"/>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5400000">
            <a:off x="1793324" y="4175564"/>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401908" y="1348459"/>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16200000">
            <a:off x="2401908" y="2763779"/>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16200000">
            <a:off x="3018960" y="2420881"/>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5400000">
            <a:off x="3018960" y="2774711"/>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2401908" y="3471091"/>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018960" y="3124483"/>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3636010" y="3132078"/>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Isosceles Triangle 169"/>
          <p:cNvSpPr/>
          <p:nvPr userDrawn="1"/>
        </p:nvSpPr>
        <p:spPr>
          <a:xfrm rot="16200000">
            <a:off x="3636010" y="3485908"/>
            <a:ext cx="715779" cy="617051"/>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Picture Placeholder 177"/>
          <p:cNvSpPr>
            <a:spLocks noGrp="1"/>
          </p:cNvSpPr>
          <p:nvPr>
            <p:ph type="pic" sz="quarter" idx="10"/>
          </p:nvPr>
        </p:nvSpPr>
        <p:spPr>
          <a:xfrm>
            <a:off x="1234103" y="2353662"/>
            <a:ext cx="1834220" cy="2127694"/>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180" name="Picture Placeholder 177"/>
          <p:cNvSpPr>
            <a:spLocks noGrp="1"/>
          </p:cNvSpPr>
          <p:nvPr>
            <p:ph type="pic" sz="quarter" idx="11"/>
          </p:nvPr>
        </p:nvSpPr>
        <p:spPr>
          <a:xfrm>
            <a:off x="2451272" y="1670799"/>
            <a:ext cx="1234103" cy="143155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181" name="Picture Placeholder 177"/>
          <p:cNvSpPr>
            <a:spLocks noGrp="1"/>
          </p:cNvSpPr>
          <p:nvPr>
            <p:ph type="pic" sz="quarter" idx="12"/>
          </p:nvPr>
        </p:nvSpPr>
        <p:spPr>
          <a:xfrm>
            <a:off x="2446193" y="3765576"/>
            <a:ext cx="1234103" cy="143155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182" name="Text Placeholder 7"/>
          <p:cNvSpPr>
            <a:spLocks noGrp="1"/>
          </p:cNvSpPr>
          <p:nvPr>
            <p:ph type="body" sz="quarter" idx="13" hasCustomPrompt="1"/>
          </p:nvPr>
        </p:nvSpPr>
        <p:spPr>
          <a:xfrm>
            <a:off x="46609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lumMod val="50000"/>
                  </a:schemeClr>
                </a:solidFill>
                <a:latin typeface="Lato Thin"/>
                <a:cs typeface="Lato Thin"/>
              </a:defRPr>
            </a:lvl1pPr>
          </a:lstStyle>
          <a:p>
            <a:pPr lvl="0"/>
            <a:r>
              <a:rPr lang="es-ES_tradnl" dirty="0" err="1"/>
              <a:t>Xpress</a:t>
            </a:r>
            <a:endParaRPr lang="es-ES_tradnl" dirty="0"/>
          </a:p>
        </p:txBody>
      </p:sp>
      <p:sp>
        <p:nvSpPr>
          <p:cNvPr id="184" name="Text Placeholder 7"/>
          <p:cNvSpPr>
            <a:spLocks noGrp="1"/>
          </p:cNvSpPr>
          <p:nvPr>
            <p:ph type="body" sz="quarter" idx="14" hasCustomPrompt="1"/>
          </p:nvPr>
        </p:nvSpPr>
        <p:spPr>
          <a:xfrm>
            <a:off x="46609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50000"/>
                  </a:schemeClr>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85" name="Text Placeholder 2"/>
          <p:cNvSpPr>
            <a:spLocks noGrp="1"/>
          </p:cNvSpPr>
          <p:nvPr>
            <p:ph type="body" sz="quarter" idx="16" hasCustomPrompt="1"/>
          </p:nvPr>
        </p:nvSpPr>
        <p:spPr>
          <a:xfrm>
            <a:off x="4660900" y="3143199"/>
            <a:ext cx="3556000" cy="717686"/>
          </a:xfrm>
          <a:prstGeom prst="rect">
            <a:avLst/>
          </a:prstGeom>
        </p:spPr>
        <p:txBody>
          <a:bodyPr vert="horz" lIns="0" tIns="0" rIns="0" bIns="0"/>
          <a:lstStyle>
            <a:lvl1pPr marL="0" indent="0" algn="just">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572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400"/>
                                        <p:tgtEl>
                                          <p:spTgt spid="182">
                                            <p:txEl>
                                              <p:pRg st="0" end="0"/>
                                            </p:txEl>
                                          </p:spTgt>
                                        </p:tgtEl>
                                      </p:cBhvr>
                                    </p:animEffect>
                                    <p:anim calcmode="lin" valueType="num">
                                      <p:cBhvr>
                                        <p:cTn id="8" dur="4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84">
                                            <p:txEl>
                                              <p:pRg st="0" end="0"/>
                                            </p:txEl>
                                          </p:spTgt>
                                        </p:tgtEl>
                                        <p:attrNameLst>
                                          <p:attrName>style.visibility</p:attrName>
                                        </p:attrNameLst>
                                      </p:cBhvr>
                                      <p:to>
                                        <p:strVal val="visible"/>
                                      </p:to>
                                    </p:set>
                                    <p:animEffect transition="in" filter="fade">
                                      <p:cBhvr>
                                        <p:cTn id="12" dur="400"/>
                                        <p:tgtEl>
                                          <p:spTgt spid="184">
                                            <p:txEl>
                                              <p:pRg st="0" end="0"/>
                                            </p:txEl>
                                          </p:spTgt>
                                        </p:tgtEl>
                                      </p:cBhvr>
                                    </p:animEffect>
                                    <p:anim calcmode="lin" valueType="num">
                                      <p:cBhvr>
                                        <p:cTn id="13" dur="4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84">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85">
                                            <p:txEl>
                                              <p:pRg st="0" end="0"/>
                                            </p:txEl>
                                          </p:spTgt>
                                        </p:tgtEl>
                                        <p:attrNameLst>
                                          <p:attrName>style.visibility</p:attrName>
                                        </p:attrNameLst>
                                      </p:cBhvr>
                                      <p:to>
                                        <p:strVal val="visible"/>
                                      </p:to>
                                    </p:set>
                                    <p:animEffect transition="in" filter="fade">
                                      <p:cBhvr>
                                        <p:cTn id="17" dur="500"/>
                                        <p:tgtEl>
                                          <p:spTgt spid="185">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105"/>
                                        </p:tgtEl>
                                        <p:attrNameLst>
                                          <p:attrName>style.visibility</p:attrName>
                                        </p:attrNameLst>
                                      </p:cBhvr>
                                      <p:to>
                                        <p:strVal val="visible"/>
                                      </p:to>
                                    </p:set>
                                    <p:anim calcmode="lin" valueType="num">
                                      <p:cBhvr>
                                        <p:cTn id="20" dur="500" fill="hold"/>
                                        <p:tgtEl>
                                          <p:spTgt spid="105"/>
                                        </p:tgtEl>
                                        <p:attrNameLst>
                                          <p:attrName>ppt_w</p:attrName>
                                        </p:attrNameLst>
                                      </p:cBhvr>
                                      <p:tavLst>
                                        <p:tav tm="0">
                                          <p:val>
                                            <p:fltVal val="0"/>
                                          </p:val>
                                        </p:tav>
                                        <p:tav tm="100000">
                                          <p:val>
                                            <p:strVal val="#ppt_w"/>
                                          </p:val>
                                        </p:tav>
                                      </p:tavLst>
                                    </p:anim>
                                    <p:anim calcmode="lin" valueType="num">
                                      <p:cBhvr>
                                        <p:cTn id="21" dur="500" fill="hold"/>
                                        <p:tgtEl>
                                          <p:spTgt spid="105"/>
                                        </p:tgtEl>
                                        <p:attrNameLst>
                                          <p:attrName>ppt_h</p:attrName>
                                        </p:attrNameLst>
                                      </p:cBhvr>
                                      <p:tavLst>
                                        <p:tav tm="0">
                                          <p:val>
                                            <p:fltVal val="0"/>
                                          </p:val>
                                        </p:tav>
                                        <p:tav tm="100000">
                                          <p:val>
                                            <p:strVal val="#ppt_h"/>
                                          </p:val>
                                        </p:tav>
                                      </p:tavLst>
                                    </p:anim>
                                    <p:animEffect transition="in" filter="fade">
                                      <p:cBhvr>
                                        <p:cTn id="22" dur="500"/>
                                        <p:tgtEl>
                                          <p:spTgt spid="105"/>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6"/>
                                        </p:tgtEl>
                                        <p:attrNameLst>
                                          <p:attrName>style.visibility</p:attrName>
                                        </p:attrNameLst>
                                      </p:cBhvr>
                                      <p:to>
                                        <p:strVal val="visible"/>
                                      </p:to>
                                    </p:set>
                                    <p:anim calcmode="lin" valueType="num">
                                      <p:cBhvr>
                                        <p:cTn id="25" dur="500" fill="hold"/>
                                        <p:tgtEl>
                                          <p:spTgt spid="106"/>
                                        </p:tgtEl>
                                        <p:attrNameLst>
                                          <p:attrName>ppt_w</p:attrName>
                                        </p:attrNameLst>
                                      </p:cBhvr>
                                      <p:tavLst>
                                        <p:tav tm="0">
                                          <p:val>
                                            <p:fltVal val="0"/>
                                          </p:val>
                                        </p:tav>
                                        <p:tav tm="100000">
                                          <p:val>
                                            <p:strVal val="#ppt_w"/>
                                          </p:val>
                                        </p:tav>
                                      </p:tavLst>
                                    </p:anim>
                                    <p:anim calcmode="lin" valueType="num">
                                      <p:cBhvr>
                                        <p:cTn id="26" dur="500" fill="hold"/>
                                        <p:tgtEl>
                                          <p:spTgt spid="106"/>
                                        </p:tgtEl>
                                        <p:attrNameLst>
                                          <p:attrName>ppt_h</p:attrName>
                                        </p:attrNameLst>
                                      </p:cBhvr>
                                      <p:tavLst>
                                        <p:tav tm="0">
                                          <p:val>
                                            <p:fltVal val="0"/>
                                          </p:val>
                                        </p:tav>
                                        <p:tav tm="100000">
                                          <p:val>
                                            <p:strVal val="#ppt_h"/>
                                          </p:val>
                                        </p:tav>
                                      </p:tavLst>
                                    </p:anim>
                                    <p:animEffect transition="in" filter="fade">
                                      <p:cBhvr>
                                        <p:cTn id="27" dur="500"/>
                                        <p:tgtEl>
                                          <p:spTgt spid="106"/>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07"/>
                                        </p:tgtEl>
                                        <p:attrNameLst>
                                          <p:attrName>style.visibility</p:attrName>
                                        </p:attrNameLst>
                                      </p:cBhvr>
                                      <p:to>
                                        <p:strVal val="visible"/>
                                      </p:to>
                                    </p:set>
                                    <p:anim calcmode="lin" valueType="num">
                                      <p:cBhvr>
                                        <p:cTn id="30" dur="500" fill="hold"/>
                                        <p:tgtEl>
                                          <p:spTgt spid="107"/>
                                        </p:tgtEl>
                                        <p:attrNameLst>
                                          <p:attrName>ppt_w</p:attrName>
                                        </p:attrNameLst>
                                      </p:cBhvr>
                                      <p:tavLst>
                                        <p:tav tm="0">
                                          <p:val>
                                            <p:fltVal val="0"/>
                                          </p:val>
                                        </p:tav>
                                        <p:tav tm="100000">
                                          <p:val>
                                            <p:strVal val="#ppt_w"/>
                                          </p:val>
                                        </p:tav>
                                      </p:tavLst>
                                    </p:anim>
                                    <p:anim calcmode="lin" valueType="num">
                                      <p:cBhvr>
                                        <p:cTn id="31" dur="500" fill="hold"/>
                                        <p:tgtEl>
                                          <p:spTgt spid="107"/>
                                        </p:tgtEl>
                                        <p:attrNameLst>
                                          <p:attrName>ppt_h</p:attrName>
                                        </p:attrNameLst>
                                      </p:cBhvr>
                                      <p:tavLst>
                                        <p:tav tm="0">
                                          <p:val>
                                            <p:fltVal val="0"/>
                                          </p:val>
                                        </p:tav>
                                        <p:tav tm="100000">
                                          <p:val>
                                            <p:strVal val="#ppt_h"/>
                                          </p:val>
                                        </p:tav>
                                      </p:tavLst>
                                    </p:anim>
                                    <p:animEffect transition="in" filter="fade">
                                      <p:cBhvr>
                                        <p:cTn id="32" dur="500"/>
                                        <p:tgtEl>
                                          <p:spTgt spid="107"/>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08"/>
                                        </p:tgtEl>
                                        <p:attrNameLst>
                                          <p:attrName>style.visibility</p:attrName>
                                        </p:attrNameLst>
                                      </p:cBhvr>
                                      <p:to>
                                        <p:strVal val="visible"/>
                                      </p:to>
                                    </p:set>
                                    <p:anim calcmode="lin" valueType="num">
                                      <p:cBhvr>
                                        <p:cTn id="35" dur="500" fill="hold"/>
                                        <p:tgtEl>
                                          <p:spTgt spid="108"/>
                                        </p:tgtEl>
                                        <p:attrNameLst>
                                          <p:attrName>ppt_w</p:attrName>
                                        </p:attrNameLst>
                                      </p:cBhvr>
                                      <p:tavLst>
                                        <p:tav tm="0">
                                          <p:val>
                                            <p:fltVal val="0"/>
                                          </p:val>
                                        </p:tav>
                                        <p:tav tm="100000">
                                          <p:val>
                                            <p:strVal val="#ppt_w"/>
                                          </p:val>
                                        </p:tav>
                                      </p:tavLst>
                                    </p:anim>
                                    <p:anim calcmode="lin" valueType="num">
                                      <p:cBhvr>
                                        <p:cTn id="36" dur="500" fill="hold"/>
                                        <p:tgtEl>
                                          <p:spTgt spid="108"/>
                                        </p:tgtEl>
                                        <p:attrNameLst>
                                          <p:attrName>ppt_h</p:attrName>
                                        </p:attrNameLst>
                                      </p:cBhvr>
                                      <p:tavLst>
                                        <p:tav tm="0">
                                          <p:val>
                                            <p:fltVal val="0"/>
                                          </p:val>
                                        </p:tav>
                                        <p:tav tm="100000">
                                          <p:val>
                                            <p:strVal val="#ppt_h"/>
                                          </p:val>
                                        </p:tav>
                                      </p:tavLst>
                                    </p:anim>
                                    <p:animEffect transition="in" filter="fade">
                                      <p:cBhvr>
                                        <p:cTn id="37" dur="500"/>
                                        <p:tgtEl>
                                          <p:spTgt spid="108"/>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09"/>
                                        </p:tgtEl>
                                        <p:attrNameLst>
                                          <p:attrName>style.visibility</p:attrName>
                                        </p:attrNameLst>
                                      </p:cBhvr>
                                      <p:to>
                                        <p:strVal val="visible"/>
                                      </p:to>
                                    </p:set>
                                    <p:anim calcmode="lin" valueType="num">
                                      <p:cBhvr>
                                        <p:cTn id="40" dur="500" fill="hold"/>
                                        <p:tgtEl>
                                          <p:spTgt spid="109"/>
                                        </p:tgtEl>
                                        <p:attrNameLst>
                                          <p:attrName>ppt_w</p:attrName>
                                        </p:attrNameLst>
                                      </p:cBhvr>
                                      <p:tavLst>
                                        <p:tav tm="0">
                                          <p:val>
                                            <p:fltVal val="0"/>
                                          </p:val>
                                        </p:tav>
                                        <p:tav tm="100000">
                                          <p:val>
                                            <p:strVal val="#ppt_w"/>
                                          </p:val>
                                        </p:tav>
                                      </p:tavLst>
                                    </p:anim>
                                    <p:anim calcmode="lin" valueType="num">
                                      <p:cBhvr>
                                        <p:cTn id="41" dur="500" fill="hold"/>
                                        <p:tgtEl>
                                          <p:spTgt spid="109"/>
                                        </p:tgtEl>
                                        <p:attrNameLst>
                                          <p:attrName>ppt_h</p:attrName>
                                        </p:attrNameLst>
                                      </p:cBhvr>
                                      <p:tavLst>
                                        <p:tav tm="0">
                                          <p:val>
                                            <p:fltVal val="0"/>
                                          </p:val>
                                        </p:tav>
                                        <p:tav tm="100000">
                                          <p:val>
                                            <p:strVal val="#ppt_h"/>
                                          </p:val>
                                        </p:tav>
                                      </p:tavLst>
                                    </p:anim>
                                    <p:animEffect transition="in" filter="fade">
                                      <p:cBhvr>
                                        <p:cTn id="42" dur="500"/>
                                        <p:tgtEl>
                                          <p:spTgt spid="109"/>
                                        </p:tgtEl>
                                      </p:cBhvr>
                                    </p:animEffect>
                                  </p:childTnLst>
                                </p:cTn>
                              </p:par>
                              <p:par>
                                <p:cTn id="43" presetID="53" presetClass="entr" presetSubtype="16" fill="hold" grpId="0" nodeType="withEffect">
                                  <p:stCondLst>
                                    <p:cond delay="800"/>
                                  </p:stCondLst>
                                  <p:childTnLst>
                                    <p:set>
                                      <p:cBhvr>
                                        <p:cTn id="44" dur="1" fill="hold">
                                          <p:stCondLst>
                                            <p:cond delay="0"/>
                                          </p:stCondLst>
                                        </p:cTn>
                                        <p:tgtEl>
                                          <p:spTgt spid="111"/>
                                        </p:tgtEl>
                                        <p:attrNameLst>
                                          <p:attrName>style.visibility</p:attrName>
                                        </p:attrNameLst>
                                      </p:cBhvr>
                                      <p:to>
                                        <p:strVal val="visible"/>
                                      </p:to>
                                    </p:set>
                                    <p:anim calcmode="lin" valueType="num">
                                      <p:cBhvr>
                                        <p:cTn id="45" dur="500" fill="hold"/>
                                        <p:tgtEl>
                                          <p:spTgt spid="111"/>
                                        </p:tgtEl>
                                        <p:attrNameLst>
                                          <p:attrName>ppt_w</p:attrName>
                                        </p:attrNameLst>
                                      </p:cBhvr>
                                      <p:tavLst>
                                        <p:tav tm="0">
                                          <p:val>
                                            <p:fltVal val="0"/>
                                          </p:val>
                                        </p:tav>
                                        <p:tav tm="100000">
                                          <p:val>
                                            <p:strVal val="#ppt_w"/>
                                          </p:val>
                                        </p:tav>
                                      </p:tavLst>
                                    </p:anim>
                                    <p:anim calcmode="lin" valueType="num">
                                      <p:cBhvr>
                                        <p:cTn id="46" dur="500" fill="hold"/>
                                        <p:tgtEl>
                                          <p:spTgt spid="111"/>
                                        </p:tgtEl>
                                        <p:attrNameLst>
                                          <p:attrName>ppt_h</p:attrName>
                                        </p:attrNameLst>
                                      </p:cBhvr>
                                      <p:tavLst>
                                        <p:tav tm="0">
                                          <p:val>
                                            <p:fltVal val="0"/>
                                          </p:val>
                                        </p:tav>
                                        <p:tav tm="100000">
                                          <p:val>
                                            <p:strVal val="#ppt_h"/>
                                          </p:val>
                                        </p:tav>
                                      </p:tavLst>
                                    </p:anim>
                                    <p:animEffect transition="in" filter="fade">
                                      <p:cBhvr>
                                        <p:cTn id="47" dur="500"/>
                                        <p:tgtEl>
                                          <p:spTgt spid="111"/>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112"/>
                                        </p:tgtEl>
                                        <p:attrNameLst>
                                          <p:attrName>style.visibility</p:attrName>
                                        </p:attrNameLst>
                                      </p:cBhvr>
                                      <p:to>
                                        <p:strVal val="visible"/>
                                      </p:to>
                                    </p:set>
                                    <p:anim calcmode="lin" valueType="num">
                                      <p:cBhvr>
                                        <p:cTn id="50" dur="500" fill="hold"/>
                                        <p:tgtEl>
                                          <p:spTgt spid="112"/>
                                        </p:tgtEl>
                                        <p:attrNameLst>
                                          <p:attrName>ppt_w</p:attrName>
                                        </p:attrNameLst>
                                      </p:cBhvr>
                                      <p:tavLst>
                                        <p:tav tm="0">
                                          <p:val>
                                            <p:fltVal val="0"/>
                                          </p:val>
                                        </p:tav>
                                        <p:tav tm="100000">
                                          <p:val>
                                            <p:strVal val="#ppt_w"/>
                                          </p:val>
                                        </p:tav>
                                      </p:tavLst>
                                    </p:anim>
                                    <p:anim calcmode="lin" valueType="num">
                                      <p:cBhvr>
                                        <p:cTn id="51" dur="500" fill="hold"/>
                                        <p:tgtEl>
                                          <p:spTgt spid="112"/>
                                        </p:tgtEl>
                                        <p:attrNameLst>
                                          <p:attrName>ppt_h</p:attrName>
                                        </p:attrNameLst>
                                      </p:cBhvr>
                                      <p:tavLst>
                                        <p:tav tm="0">
                                          <p:val>
                                            <p:fltVal val="0"/>
                                          </p:val>
                                        </p:tav>
                                        <p:tav tm="100000">
                                          <p:val>
                                            <p:strVal val="#ppt_h"/>
                                          </p:val>
                                        </p:tav>
                                      </p:tavLst>
                                    </p:anim>
                                    <p:animEffect transition="in" filter="fade">
                                      <p:cBhvr>
                                        <p:cTn id="52" dur="500"/>
                                        <p:tgtEl>
                                          <p:spTgt spid="112"/>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113"/>
                                        </p:tgtEl>
                                        <p:attrNameLst>
                                          <p:attrName>style.visibility</p:attrName>
                                        </p:attrNameLst>
                                      </p:cBhvr>
                                      <p:to>
                                        <p:strVal val="visible"/>
                                      </p:to>
                                    </p:set>
                                    <p:anim calcmode="lin" valueType="num">
                                      <p:cBhvr>
                                        <p:cTn id="55" dur="500" fill="hold"/>
                                        <p:tgtEl>
                                          <p:spTgt spid="113"/>
                                        </p:tgtEl>
                                        <p:attrNameLst>
                                          <p:attrName>ppt_w</p:attrName>
                                        </p:attrNameLst>
                                      </p:cBhvr>
                                      <p:tavLst>
                                        <p:tav tm="0">
                                          <p:val>
                                            <p:fltVal val="0"/>
                                          </p:val>
                                        </p:tav>
                                        <p:tav tm="100000">
                                          <p:val>
                                            <p:strVal val="#ppt_w"/>
                                          </p:val>
                                        </p:tav>
                                      </p:tavLst>
                                    </p:anim>
                                    <p:anim calcmode="lin" valueType="num">
                                      <p:cBhvr>
                                        <p:cTn id="56" dur="500" fill="hold"/>
                                        <p:tgtEl>
                                          <p:spTgt spid="113"/>
                                        </p:tgtEl>
                                        <p:attrNameLst>
                                          <p:attrName>ppt_h</p:attrName>
                                        </p:attrNameLst>
                                      </p:cBhvr>
                                      <p:tavLst>
                                        <p:tav tm="0">
                                          <p:val>
                                            <p:fltVal val="0"/>
                                          </p:val>
                                        </p:tav>
                                        <p:tav tm="100000">
                                          <p:val>
                                            <p:strVal val="#ppt_h"/>
                                          </p:val>
                                        </p:tav>
                                      </p:tavLst>
                                    </p:anim>
                                    <p:animEffect transition="in" filter="fade">
                                      <p:cBhvr>
                                        <p:cTn id="57" dur="500"/>
                                        <p:tgtEl>
                                          <p:spTgt spid="113"/>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14"/>
                                        </p:tgtEl>
                                        <p:attrNameLst>
                                          <p:attrName>style.visibility</p:attrName>
                                        </p:attrNameLst>
                                      </p:cBhvr>
                                      <p:to>
                                        <p:strVal val="visible"/>
                                      </p:to>
                                    </p:set>
                                    <p:anim calcmode="lin" valueType="num">
                                      <p:cBhvr>
                                        <p:cTn id="60" dur="500" fill="hold"/>
                                        <p:tgtEl>
                                          <p:spTgt spid="114"/>
                                        </p:tgtEl>
                                        <p:attrNameLst>
                                          <p:attrName>ppt_w</p:attrName>
                                        </p:attrNameLst>
                                      </p:cBhvr>
                                      <p:tavLst>
                                        <p:tav tm="0">
                                          <p:val>
                                            <p:fltVal val="0"/>
                                          </p:val>
                                        </p:tav>
                                        <p:tav tm="100000">
                                          <p:val>
                                            <p:strVal val="#ppt_w"/>
                                          </p:val>
                                        </p:tav>
                                      </p:tavLst>
                                    </p:anim>
                                    <p:anim calcmode="lin" valueType="num">
                                      <p:cBhvr>
                                        <p:cTn id="61" dur="500" fill="hold"/>
                                        <p:tgtEl>
                                          <p:spTgt spid="114"/>
                                        </p:tgtEl>
                                        <p:attrNameLst>
                                          <p:attrName>ppt_h</p:attrName>
                                        </p:attrNameLst>
                                      </p:cBhvr>
                                      <p:tavLst>
                                        <p:tav tm="0">
                                          <p:val>
                                            <p:fltVal val="0"/>
                                          </p:val>
                                        </p:tav>
                                        <p:tav tm="100000">
                                          <p:val>
                                            <p:strVal val="#ppt_h"/>
                                          </p:val>
                                        </p:tav>
                                      </p:tavLst>
                                    </p:anim>
                                    <p:animEffect transition="in" filter="fade">
                                      <p:cBhvr>
                                        <p:cTn id="62" dur="500"/>
                                        <p:tgtEl>
                                          <p:spTgt spid="114"/>
                                        </p:tgtEl>
                                      </p:cBhvr>
                                    </p:animEffect>
                                  </p:childTnLst>
                                </p:cTn>
                              </p:par>
                              <p:par>
                                <p:cTn id="63" presetID="53" presetClass="entr" presetSubtype="16" fill="hold" grpId="0" nodeType="withEffect">
                                  <p:stCondLst>
                                    <p:cond delay="800"/>
                                  </p:stCondLst>
                                  <p:childTnLst>
                                    <p:set>
                                      <p:cBhvr>
                                        <p:cTn id="64" dur="1" fill="hold">
                                          <p:stCondLst>
                                            <p:cond delay="0"/>
                                          </p:stCondLst>
                                        </p:cTn>
                                        <p:tgtEl>
                                          <p:spTgt spid="115"/>
                                        </p:tgtEl>
                                        <p:attrNameLst>
                                          <p:attrName>style.visibility</p:attrName>
                                        </p:attrNameLst>
                                      </p:cBhvr>
                                      <p:to>
                                        <p:strVal val="visible"/>
                                      </p:to>
                                    </p:set>
                                    <p:anim calcmode="lin" valueType="num">
                                      <p:cBhvr>
                                        <p:cTn id="65" dur="500" fill="hold"/>
                                        <p:tgtEl>
                                          <p:spTgt spid="115"/>
                                        </p:tgtEl>
                                        <p:attrNameLst>
                                          <p:attrName>ppt_w</p:attrName>
                                        </p:attrNameLst>
                                      </p:cBhvr>
                                      <p:tavLst>
                                        <p:tav tm="0">
                                          <p:val>
                                            <p:fltVal val="0"/>
                                          </p:val>
                                        </p:tav>
                                        <p:tav tm="100000">
                                          <p:val>
                                            <p:strVal val="#ppt_w"/>
                                          </p:val>
                                        </p:tav>
                                      </p:tavLst>
                                    </p:anim>
                                    <p:anim calcmode="lin" valueType="num">
                                      <p:cBhvr>
                                        <p:cTn id="66" dur="500" fill="hold"/>
                                        <p:tgtEl>
                                          <p:spTgt spid="115"/>
                                        </p:tgtEl>
                                        <p:attrNameLst>
                                          <p:attrName>ppt_h</p:attrName>
                                        </p:attrNameLst>
                                      </p:cBhvr>
                                      <p:tavLst>
                                        <p:tav tm="0">
                                          <p:val>
                                            <p:fltVal val="0"/>
                                          </p:val>
                                        </p:tav>
                                        <p:tav tm="100000">
                                          <p:val>
                                            <p:strVal val="#ppt_h"/>
                                          </p:val>
                                        </p:tav>
                                      </p:tavLst>
                                    </p:anim>
                                    <p:animEffect transition="in" filter="fade">
                                      <p:cBhvr>
                                        <p:cTn id="67" dur="500"/>
                                        <p:tgtEl>
                                          <p:spTgt spid="115"/>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116"/>
                                        </p:tgtEl>
                                        <p:attrNameLst>
                                          <p:attrName>style.visibility</p:attrName>
                                        </p:attrNameLst>
                                      </p:cBhvr>
                                      <p:to>
                                        <p:strVal val="visible"/>
                                      </p:to>
                                    </p:set>
                                    <p:anim calcmode="lin" valueType="num">
                                      <p:cBhvr>
                                        <p:cTn id="70" dur="500" fill="hold"/>
                                        <p:tgtEl>
                                          <p:spTgt spid="116"/>
                                        </p:tgtEl>
                                        <p:attrNameLst>
                                          <p:attrName>ppt_w</p:attrName>
                                        </p:attrNameLst>
                                      </p:cBhvr>
                                      <p:tavLst>
                                        <p:tav tm="0">
                                          <p:val>
                                            <p:fltVal val="0"/>
                                          </p:val>
                                        </p:tav>
                                        <p:tav tm="100000">
                                          <p:val>
                                            <p:strVal val="#ppt_w"/>
                                          </p:val>
                                        </p:tav>
                                      </p:tavLst>
                                    </p:anim>
                                    <p:anim calcmode="lin" valueType="num">
                                      <p:cBhvr>
                                        <p:cTn id="71" dur="500" fill="hold"/>
                                        <p:tgtEl>
                                          <p:spTgt spid="116"/>
                                        </p:tgtEl>
                                        <p:attrNameLst>
                                          <p:attrName>ppt_h</p:attrName>
                                        </p:attrNameLst>
                                      </p:cBhvr>
                                      <p:tavLst>
                                        <p:tav tm="0">
                                          <p:val>
                                            <p:fltVal val="0"/>
                                          </p:val>
                                        </p:tav>
                                        <p:tav tm="100000">
                                          <p:val>
                                            <p:strVal val="#ppt_h"/>
                                          </p:val>
                                        </p:tav>
                                      </p:tavLst>
                                    </p:anim>
                                    <p:animEffect transition="in" filter="fade">
                                      <p:cBhvr>
                                        <p:cTn id="72" dur="500"/>
                                        <p:tgtEl>
                                          <p:spTgt spid="116"/>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119"/>
                                        </p:tgtEl>
                                        <p:attrNameLst>
                                          <p:attrName>style.visibility</p:attrName>
                                        </p:attrNameLst>
                                      </p:cBhvr>
                                      <p:to>
                                        <p:strVal val="visible"/>
                                      </p:to>
                                    </p:set>
                                    <p:anim calcmode="lin" valueType="num">
                                      <p:cBhvr>
                                        <p:cTn id="75" dur="500" fill="hold"/>
                                        <p:tgtEl>
                                          <p:spTgt spid="119"/>
                                        </p:tgtEl>
                                        <p:attrNameLst>
                                          <p:attrName>ppt_w</p:attrName>
                                        </p:attrNameLst>
                                      </p:cBhvr>
                                      <p:tavLst>
                                        <p:tav tm="0">
                                          <p:val>
                                            <p:fltVal val="0"/>
                                          </p:val>
                                        </p:tav>
                                        <p:tav tm="100000">
                                          <p:val>
                                            <p:strVal val="#ppt_w"/>
                                          </p:val>
                                        </p:tav>
                                      </p:tavLst>
                                    </p:anim>
                                    <p:anim calcmode="lin" valueType="num">
                                      <p:cBhvr>
                                        <p:cTn id="76" dur="500" fill="hold"/>
                                        <p:tgtEl>
                                          <p:spTgt spid="119"/>
                                        </p:tgtEl>
                                        <p:attrNameLst>
                                          <p:attrName>ppt_h</p:attrName>
                                        </p:attrNameLst>
                                      </p:cBhvr>
                                      <p:tavLst>
                                        <p:tav tm="0">
                                          <p:val>
                                            <p:fltVal val="0"/>
                                          </p:val>
                                        </p:tav>
                                        <p:tav tm="100000">
                                          <p:val>
                                            <p:strVal val="#ppt_h"/>
                                          </p:val>
                                        </p:tav>
                                      </p:tavLst>
                                    </p:anim>
                                    <p:animEffect transition="in" filter="fade">
                                      <p:cBhvr>
                                        <p:cTn id="77" dur="500"/>
                                        <p:tgtEl>
                                          <p:spTgt spid="119"/>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120"/>
                                        </p:tgtEl>
                                        <p:attrNameLst>
                                          <p:attrName>style.visibility</p:attrName>
                                        </p:attrNameLst>
                                      </p:cBhvr>
                                      <p:to>
                                        <p:strVal val="visible"/>
                                      </p:to>
                                    </p:set>
                                    <p:anim calcmode="lin" valueType="num">
                                      <p:cBhvr>
                                        <p:cTn id="80" dur="500" fill="hold"/>
                                        <p:tgtEl>
                                          <p:spTgt spid="120"/>
                                        </p:tgtEl>
                                        <p:attrNameLst>
                                          <p:attrName>ppt_w</p:attrName>
                                        </p:attrNameLst>
                                      </p:cBhvr>
                                      <p:tavLst>
                                        <p:tav tm="0">
                                          <p:val>
                                            <p:fltVal val="0"/>
                                          </p:val>
                                        </p:tav>
                                        <p:tav tm="100000">
                                          <p:val>
                                            <p:strVal val="#ppt_w"/>
                                          </p:val>
                                        </p:tav>
                                      </p:tavLst>
                                    </p:anim>
                                    <p:anim calcmode="lin" valueType="num">
                                      <p:cBhvr>
                                        <p:cTn id="81" dur="500" fill="hold"/>
                                        <p:tgtEl>
                                          <p:spTgt spid="120"/>
                                        </p:tgtEl>
                                        <p:attrNameLst>
                                          <p:attrName>ppt_h</p:attrName>
                                        </p:attrNameLst>
                                      </p:cBhvr>
                                      <p:tavLst>
                                        <p:tav tm="0">
                                          <p:val>
                                            <p:fltVal val="0"/>
                                          </p:val>
                                        </p:tav>
                                        <p:tav tm="100000">
                                          <p:val>
                                            <p:strVal val="#ppt_h"/>
                                          </p:val>
                                        </p:tav>
                                      </p:tavLst>
                                    </p:anim>
                                    <p:animEffect transition="in" filter="fade">
                                      <p:cBhvr>
                                        <p:cTn id="82" dur="500"/>
                                        <p:tgtEl>
                                          <p:spTgt spid="120"/>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21"/>
                                        </p:tgtEl>
                                        <p:attrNameLst>
                                          <p:attrName>style.visibility</p:attrName>
                                        </p:attrNameLst>
                                      </p:cBhvr>
                                      <p:to>
                                        <p:strVal val="visible"/>
                                      </p:to>
                                    </p:set>
                                    <p:anim calcmode="lin" valueType="num">
                                      <p:cBhvr>
                                        <p:cTn id="85" dur="500" fill="hold"/>
                                        <p:tgtEl>
                                          <p:spTgt spid="121"/>
                                        </p:tgtEl>
                                        <p:attrNameLst>
                                          <p:attrName>ppt_w</p:attrName>
                                        </p:attrNameLst>
                                      </p:cBhvr>
                                      <p:tavLst>
                                        <p:tav tm="0">
                                          <p:val>
                                            <p:fltVal val="0"/>
                                          </p:val>
                                        </p:tav>
                                        <p:tav tm="100000">
                                          <p:val>
                                            <p:strVal val="#ppt_w"/>
                                          </p:val>
                                        </p:tav>
                                      </p:tavLst>
                                    </p:anim>
                                    <p:anim calcmode="lin" valueType="num">
                                      <p:cBhvr>
                                        <p:cTn id="86" dur="500" fill="hold"/>
                                        <p:tgtEl>
                                          <p:spTgt spid="121"/>
                                        </p:tgtEl>
                                        <p:attrNameLst>
                                          <p:attrName>ppt_h</p:attrName>
                                        </p:attrNameLst>
                                      </p:cBhvr>
                                      <p:tavLst>
                                        <p:tav tm="0">
                                          <p:val>
                                            <p:fltVal val="0"/>
                                          </p:val>
                                        </p:tav>
                                        <p:tav tm="100000">
                                          <p:val>
                                            <p:strVal val="#ppt_h"/>
                                          </p:val>
                                        </p:tav>
                                      </p:tavLst>
                                    </p:anim>
                                    <p:animEffect transition="in" filter="fade">
                                      <p:cBhvr>
                                        <p:cTn id="87" dur="500"/>
                                        <p:tgtEl>
                                          <p:spTgt spid="121"/>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25"/>
                                        </p:tgtEl>
                                        <p:attrNameLst>
                                          <p:attrName>style.visibility</p:attrName>
                                        </p:attrNameLst>
                                      </p:cBhvr>
                                      <p:to>
                                        <p:strVal val="visible"/>
                                      </p:to>
                                    </p:set>
                                    <p:anim calcmode="lin" valueType="num">
                                      <p:cBhvr>
                                        <p:cTn id="90" dur="500" fill="hold"/>
                                        <p:tgtEl>
                                          <p:spTgt spid="125"/>
                                        </p:tgtEl>
                                        <p:attrNameLst>
                                          <p:attrName>ppt_w</p:attrName>
                                        </p:attrNameLst>
                                      </p:cBhvr>
                                      <p:tavLst>
                                        <p:tav tm="0">
                                          <p:val>
                                            <p:fltVal val="0"/>
                                          </p:val>
                                        </p:tav>
                                        <p:tav tm="100000">
                                          <p:val>
                                            <p:strVal val="#ppt_w"/>
                                          </p:val>
                                        </p:tav>
                                      </p:tavLst>
                                    </p:anim>
                                    <p:anim calcmode="lin" valueType="num">
                                      <p:cBhvr>
                                        <p:cTn id="91" dur="500" fill="hold"/>
                                        <p:tgtEl>
                                          <p:spTgt spid="125"/>
                                        </p:tgtEl>
                                        <p:attrNameLst>
                                          <p:attrName>ppt_h</p:attrName>
                                        </p:attrNameLst>
                                      </p:cBhvr>
                                      <p:tavLst>
                                        <p:tav tm="0">
                                          <p:val>
                                            <p:fltVal val="0"/>
                                          </p:val>
                                        </p:tav>
                                        <p:tav tm="100000">
                                          <p:val>
                                            <p:strVal val="#ppt_h"/>
                                          </p:val>
                                        </p:tav>
                                      </p:tavLst>
                                    </p:anim>
                                    <p:animEffect transition="in" filter="fade">
                                      <p:cBhvr>
                                        <p:cTn id="92" dur="500"/>
                                        <p:tgtEl>
                                          <p:spTgt spid="125"/>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128"/>
                                        </p:tgtEl>
                                        <p:attrNameLst>
                                          <p:attrName>style.visibility</p:attrName>
                                        </p:attrNameLst>
                                      </p:cBhvr>
                                      <p:to>
                                        <p:strVal val="visible"/>
                                      </p:to>
                                    </p:set>
                                    <p:anim calcmode="lin" valueType="num">
                                      <p:cBhvr>
                                        <p:cTn id="95" dur="500" fill="hold"/>
                                        <p:tgtEl>
                                          <p:spTgt spid="128"/>
                                        </p:tgtEl>
                                        <p:attrNameLst>
                                          <p:attrName>ppt_w</p:attrName>
                                        </p:attrNameLst>
                                      </p:cBhvr>
                                      <p:tavLst>
                                        <p:tav tm="0">
                                          <p:val>
                                            <p:fltVal val="0"/>
                                          </p:val>
                                        </p:tav>
                                        <p:tav tm="100000">
                                          <p:val>
                                            <p:strVal val="#ppt_w"/>
                                          </p:val>
                                        </p:tav>
                                      </p:tavLst>
                                    </p:anim>
                                    <p:anim calcmode="lin" valueType="num">
                                      <p:cBhvr>
                                        <p:cTn id="96" dur="500" fill="hold"/>
                                        <p:tgtEl>
                                          <p:spTgt spid="128"/>
                                        </p:tgtEl>
                                        <p:attrNameLst>
                                          <p:attrName>ppt_h</p:attrName>
                                        </p:attrNameLst>
                                      </p:cBhvr>
                                      <p:tavLst>
                                        <p:tav tm="0">
                                          <p:val>
                                            <p:fltVal val="0"/>
                                          </p:val>
                                        </p:tav>
                                        <p:tav tm="100000">
                                          <p:val>
                                            <p:strVal val="#ppt_h"/>
                                          </p:val>
                                        </p:tav>
                                      </p:tavLst>
                                    </p:anim>
                                    <p:animEffect transition="in" filter="fade">
                                      <p:cBhvr>
                                        <p:cTn id="97" dur="500"/>
                                        <p:tgtEl>
                                          <p:spTgt spid="128"/>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130"/>
                                        </p:tgtEl>
                                        <p:attrNameLst>
                                          <p:attrName>style.visibility</p:attrName>
                                        </p:attrNameLst>
                                      </p:cBhvr>
                                      <p:to>
                                        <p:strVal val="visible"/>
                                      </p:to>
                                    </p:set>
                                    <p:anim calcmode="lin" valueType="num">
                                      <p:cBhvr>
                                        <p:cTn id="100" dur="500" fill="hold"/>
                                        <p:tgtEl>
                                          <p:spTgt spid="130"/>
                                        </p:tgtEl>
                                        <p:attrNameLst>
                                          <p:attrName>ppt_w</p:attrName>
                                        </p:attrNameLst>
                                      </p:cBhvr>
                                      <p:tavLst>
                                        <p:tav tm="0">
                                          <p:val>
                                            <p:fltVal val="0"/>
                                          </p:val>
                                        </p:tav>
                                        <p:tav tm="100000">
                                          <p:val>
                                            <p:strVal val="#ppt_w"/>
                                          </p:val>
                                        </p:tav>
                                      </p:tavLst>
                                    </p:anim>
                                    <p:anim calcmode="lin" valueType="num">
                                      <p:cBhvr>
                                        <p:cTn id="101" dur="500" fill="hold"/>
                                        <p:tgtEl>
                                          <p:spTgt spid="130"/>
                                        </p:tgtEl>
                                        <p:attrNameLst>
                                          <p:attrName>ppt_h</p:attrName>
                                        </p:attrNameLst>
                                      </p:cBhvr>
                                      <p:tavLst>
                                        <p:tav tm="0">
                                          <p:val>
                                            <p:fltVal val="0"/>
                                          </p:val>
                                        </p:tav>
                                        <p:tav tm="100000">
                                          <p:val>
                                            <p:strVal val="#ppt_h"/>
                                          </p:val>
                                        </p:tav>
                                      </p:tavLst>
                                    </p:anim>
                                    <p:animEffect transition="in" filter="fade">
                                      <p:cBhvr>
                                        <p:cTn id="102" dur="500"/>
                                        <p:tgtEl>
                                          <p:spTgt spid="130"/>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131"/>
                                        </p:tgtEl>
                                        <p:attrNameLst>
                                          <p:attrName>style.visibility</p:attrName>
                                        </p:attrNameLst>
                                      </p:cBhvr>
                                      <p:to>
                                        <p:strVal val="visible"/>
                                      </p:to>
                                    </p:set>
                                    <p:anim calcmode="lin" valueType="num">
                                      <p:cBhvr>
                                        <p:cTn id="105" dur="500" fill="hold"/>
                                        <p:tgtEl>
                                          <p:spTgt spid="131"/>
                                        </p:tgtEl>
                                        <p:attrNameLst>
                                          <p:attrName>ppt_w</p:attrName>
                                        </p:attrNameLst>
                                      </p:cBhvr>
                                      <p:tavLst>
                                        <p:tav tm="0">
                                          <p:val>
                                            <p:fltVal val="0"/>
                                          </p:val>
                                        </p:tav>
                                        <p:tav tm="100000">
                                          <p:val>
                                            <p:strVal val="#ppt_w"/>
                                          </p:val>
                                        </p:tav>
                                      </p:tavLst>
                                    </p:anim>
                                    <p:anim calcmode="lin" valueType="num">
                                      <p:cBhvr>
                                        <p:cTn id="106" dur="500" fill="hold"/>
                                        <p:tgtEl>
                                          <p:spTgt spid="131"/>
                                        </p:tgtEl>
                                        <p:attrNameLst>
                                          <p:attrName>ppt_h</p:attrName>
                                        </p:attrNameLst>
                                      </p:cBhvr>
                                      <p:tavLst>
                                        <p:tav tm="0">
                                          <p:val>
                                            <p:fltVal val="0"/>
                                          </p:val>
                                        </p:tav>
                                        <p:tav tm="100000">
                                          <p:val>
                                            <p:strVal val="#ppt_h"/>
                                          </p:val>
                                        </p:tav>
                                      </p:tavLst>
                                    </p:anim>
                                    <p:animEffect transition="in" filter="fade">
                                      <p:cBhvr>
                                        <p:cTn id="107" dur="500"/>
                                        <p:tgtEl>
                                          <p:spTgt spid="131"/>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136"/>
                                        </p:tgtEl>
                                        <p:attrNameLst>
                                          <p:attrName>style.visibility</p:attrName>
                                        </p:attrNameLst>
                                      </p:cBhvr>
                                      <p:to>
                                        <p:strVal val="visible"/>
                                      </p:to>
                                    </p:set>
                                    <p:anim calcmode="lin" valueType="num">
                                      <p:cBhvr>
                                        <p:cTn id="110" dur="500" fill="hold"/>
                                        <p:tgtEl>
                                          <p:spTgt spid="136"/>
                                        </p:tgtEl>
                                        <p:attrNameLst>
                                          <p:attrName>ppt_w</p:attrName>
                                        </p:attrNameLst>
                                      </p:cBhvr>
                                      <p:tavLst>
                                        <p:tav tm="0">
                                          <p:val>
                                            <p:fltVal val="0"/>
                                          </p:val>
                                        </p:tav>
                                        <p:tav tm="100000">
                                          <p:val>
                                            <p:strVal val="#ppt_w"/>
                                          </p:val>
                                        </p:tav>
                                      </p:tavLst>
                                    </p:anim>
                                    <p:anim calcmode="lin" valueType="num">
                                      <p:cBhvr>
                                        <p:cTn id="111" dur="500" fill="hold"/>
                                        <p:tgtEl>
                                          <p:spTgt spid="136"/>
                                        </p:tgtEl>
                                        <p:attrNameLst>
                                          <p:attrName>ppt_h</p:attrName>
                                        </p:attrNameLst>
                                      </p:cBhvr>
                                      <p:tavLst>
                                        <p:tav tm="0">
                                          <p:val>
                                            <p:fltVal val="0"/>
                                          </p:val>
                                        </p:tav>
                                        <p:tav tm="100000">
                                          <p:val>
                                            <p:strVal val="#ppt_h"/>
                                          </p:val>
                                        </p:tav>
                                      </p:tavLst>
                                    </p:anim>
                                    <p:animEffect transition="in" filter="fade">
                                      <p:cBhvr>
                                        <p:cTn id="112" dur="500"/>
                                        <p:tgtEl>
                                          <p:spTgt spid="136"/>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139"/>
                                        </p:tgtEl>
                                        <p:attrNameLst>
                                          <p:attrName>style.visibility</p:attrName>
                                        </p:attrNameLst>
                                      </p:cBhvr>
                                      <p:to>
                                        <p:strVal val="visible"/>
                                      </p:to>
                                    </p:set>
                                    <p:anim calcmode="lin" valueType="num">
                                      <p:cBhvr>
                                        <p:cTn id="115" dur="500" fill="hold"/>
                                        <p:tgtEl>
                                          <p:spTgt spid="139"/>
                                        </p:tgtEl>
                                        <p:attrNameLst>
                                          <p:attrName>ppt_w</p:attrName>
                                        </p:attrNameLst>
                                      </p:cBhvr>
                                      <p:tavLst>
                                        <p:tav tm="0">
                                          <p:val>
                                            <p:fltVal val="0"/>
                                          </p:val>
                                        </p:tav>
                                        <p:tav tm="100000">
                                          <p:val>
                                            <p:strVal val="#ppt_w"/>
                                          </p:val>
                                        </p:tav>
                                      </p:tavLst>
                                    </p:anim>
                                    <p:anim calcmode="lin" valueType="num">
                                      <p:cBhvr>
                                        <p:cTn id="116" dur="500" fill="hold"/>
                                        <p:tgtEl>
                                          <p:spTgt spid="139"/>
                                        </p:tgtEl>
                                        <p:attrNameLst>
                                          <p:attrName>ppt_h</p:attrName>
                                        </p:attrNameLst>
                                      </p:cBhvr>
                                      <p:tavLst>
                                        <p:tav tm="0">
                                          <p:val>
                                            <p:fltVal val="0"/>
                                          </p:val>
                                        </p:tav>
                                        <p:tav tm="100000">
                                          <p:val>
                                            <p:strVal val="#ppt_h"/>
                                          </p:val>
                                        </p:tav>
                                      </p:tavLst>
                                    </p:anim>
                                    <p:animEffect transition="in" filter="fade">
                                      <p:cBhvr>
                                        <p:cTn id="117" dur="500"/>
                                        <p:tgtEl>
                                          <p:spTgt spid="139"/>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140"/>
                                        </p:tgtEl>
                                        <p:attrNameLst>
                                          <p:attrName>style.visibility</p:attrName>
                                        </p:attrNameLst>
                                      </p:cBhvr>
                                      <p:to>
                                        <p:strVal val="visible"/>
                                      </p:to>
                                    </p:set>
                                    <p:anim calcmode="lin" valueType="num">
                                      <p:cBhvr>
                                        <p:cTn id="120" dur="500" fill="hold"/>
                                        <p:tgtEl>
                                          <p:spTgt spid="140"/>
                                        </p:tgtEl>
                                        <p:attrNameLst>
                                          <p:attrName>ppt_w</p:attrName>
                                        </p:attrNameLst>
                                      </p:cBhvr>
                                      <p:tavLst>
                                        <p:tav tm="0">
                                          <p:val>
                                            <p:fltVal val="0"/>
                                          </p:val>
                                        </p:tav>
                                        <p:tav tm="100000">
                                          <p:val>
                                            <p:strVal val="#ppt_w"/>
                                          </p:val>
                                        </p:tav>
                                      </p:tavLst>
                                    </p:anim>
                                    <p:anim calcmode="lin" valueType="num">
                                      <p:cBhvr>
                                        <p:cTn id="121" dur="500" fill="hold"/>
                                        <p:tgtEl>
                                          <p:spTgt spid="140"/>
                                        </p:tgtEl>
                                        <p:attrNameLst>
                                          <p:attrName>ppt_h</p:attrName>
                                        </p:attrNameLst>
                                      </p:cBhvr>
                                      <p:tavLst>
                                        <p:tav tm="0">
                                          <p:val>
                                            <p:fltVal val="0"/>
                                          </p:val>
                                        </p:tav>
                                        <p:tav tm="100000">
                                          <p:val>
                                            <p:strVal val="#ppt_h"/>
                                          </p:val>
                                        </p:tav>
                                      </p:tavLst>
                                    </p:anim>
                                    <p:animEffect transition="in" filter="fade">
                                      <p:cBhvr>
                                        <p:cTn id="122" dur="500"/>
                                        <p:tgtEl>
                                          <p:spTgt spid="140"/>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141"/>
                                        </p:tgtEl>
                                        <p:attrNameLst>
                                          <p:attrName>style.visibility</p:attrName>
                                        </p:attrNameLst>
                                      </p:cBhvr>
                                      <p:to>
                                        <p:strVal val="visible"/>
                                      </p:to>
                                    </p:set>
                                    <p:anim calcmode="lin" valueType="num">
                                      <p:cBhvr>
                                        <p:cTn id="125" dur="500" fill="hold"/>
                                        <p:tgtEl>
                                          <p:spTgt spid="141"/>
                                        </p:tgtEl>
                                        <p:attrNameLst>
                                          <p:attrName>ppt_w</p:attrName>
                                        </p:attrNameLst>
                                      </p:cBhvr>
                                      <p:tavLst>
                                        <p:tav tm="0">
                                          <p:val>
                                            <p:fltVal val="0"/>
                                          </p:val>
                                        </p:tav>
                                        <p:tav tm="100000">
                                          <p:val>
                                            <p:strVal val="#ppt_w"/>
                                          </p:val>
                                        </p:tav>
                                      </p:tavLst>
                                    </p:anim>
                                    <p:anim calcmode="lin" valueType="num">
                                      <p:cBhvr>
                                        <p:cTn id="126" dur="500" fill="hold"/>
                                        <p:tgtEl>
                                          <p:spTgt spid="141"/>
                                        </p:tgtEl>
                                        <p:attrNameLst>
                                          <p:attrName>ppt_h</p:attrName>
                                        </p:attrNameLst>
                                      </p:cBhvr>
                                      <p:tavLst>
                                        <p:tav tm="0">
                                          <p:val>
                                            <p:fltVal val="0"/>
                                          </p:val>
                                        </p:tav>
                                        <p:tav tm="100000">
                                          <p:val>
                                            <p:strVal val="#ppt_h"/>
                                          </p:val>
                                        </p:tav>
                                      </p:tavLst>
                                    </p:anim>
                                    <p:animEffect transition="in" filter="fade">
                                      <p:cBhvr>
                                        <p:cTn id="127" dur="500"/>
                                        <p:tgtEl>
                                          <p:spTgt spid="141"/>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145"/>
                                        </p:tgtEl>
                                        <p:attrNameLst>
                                          <p:attrName>style.visibility</p:attrName>
                                        </p:attrNameLst>
                                      </p:cBhvr>
                                      <p:to>
                                        <p:strVal val="visible"/>
                                      </p:to>
                                    </p:set>
                                    <p:anim calcmode="lin" valueType="num">
                                      <p:cBhvr>
                                        <p:cTn id="130" dur="500" fill="hold"/>
                                        <p:tgtEl>
                                          <p:spTgt spid="145"/>
                                        </p:tgtEl>
                                        <p:attrNameLst>
                                          <p:attrName>ppt_w</p:attrName>
                                        </p:attrNameLst>
                                      </p:cBhvr>
                                      <p:tavLst>
                                        <p:tav tm="0">
                                          <p:val>
                                            <p:fltVal val="0"/>
                                          </p:val>
                                        </p:tav>
                                        <p:tav tm="100000">
                                          <p:val>
                                            <p:strVal val="#ppt_w"/>
                                          </p:val>
                                        </p:tav>
                                      </p:tavLst>
                                    </p:anim>
                                    <p:anim calcmode="lin" valueType="num">
                                      <p:cBhvr>
                                        <p:cTn id="131" dur="500" fill="hold"/>
                                        <p:tgtEl>
                                          <p:spTgt spid="145"/>
                                        </p:tgtEl>
                                        <p:attrNameLst>
                                          <p:attrName>ppt_h</p:attrName>
                                        </p:attrNameLst>
                                      </p:cBhvr>
                                      <p:tavLst>
                                        <p:tav tm="0">
                                          <p:val>
                                            <p:fltVal val="0"/>
                                          </p:val>
                                        </p:tav>
                                        <p:tav tm="100000">
                                          <p:val>
                                            <p:strVal val="#ppt_h"/>
                                          </p:val>
                                        </p:tav>
                                      </p:tavLst>
                                    </p:anim>
                                    <p:animEffect transition="in" filter="fade">
                                      <p:cBhvr>
                                        <p:cTn id="132" dur="500"/>
                                        <p:tgtEl>
                                          <p:spTgt spid="145"/>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149"/>
                                        </p:tgtEl>
                                        <p:attrNameLst>
                                          <p:attrName>style.visibility</p:attrName>
                                        </p:attrNameLst>
                                      </p:cBhvr>
                                      <p:to>
                                        <p:strVal val="visible"/>
                                      </p:to>
                                    </p:set>
                                    <p:anim calcmode="lin" valueType="num">
                                      <p:cBhvr>
                                        <p:cTn id="135" dur="500" fill="hold"/>
                                        <p:tgtEl>
                                          <p:spTgt spid="149"/>
                                        </p:tgtEl>
                                        <p:attrNameLst>
                                          <p:attrName>ppt_w</p:attrName>
                                        </p:attrNameLst>
                                      </p:cBhvr>
                                      <p:tavLst>
                                        <p:tav tm="0">
                                          <p:val>
                                            <p:fltVal val="0"/>
                                          </p:val>
                                        </p:tav>
                                        <p:tav tm="100000">
                                          <p:val>
                                            <p:strVal val="#ppt_w"/>
                                          </p:val>
                                        </p:tav>
                                      </p:tavLst>
                                    </p:anim>
                                    <p:anim calcmode="lin" valueType="num">
                                      <p:cBhvr>
                                        <p:cTn id="136" dur="500" fill="hold"/>
                                        <p:tgtEl>
                                          <p:spTgt spid="149"/>
                                        </p:tgtEl>
                                        <p:attrNameLst>
                                          <p:attrName>ppt_h</p:attrName>
                                        </p:attrNameLst>
                                      </p:cBhvr>
                                      <p:tavLst>
                                        <p:tav tm="0">
                                          <p:val>
                                            <p:fltVal val="0"/>
                                          </p:val>
                                        </p:tav>
                                        <p:tav tm="100000">
                                          <p:val>
                                            <p:strVal val="#ppt_h"/>
                                          </p:val>
                                        </p:tav>
                                      </p:tavLst>
                                    </p:anim>
                                    <p:animEffect transition="in" filter="fade">
                                      <p:cBhvr>
                                        <p:cTn id="137" dur="500"/>
                                        <p:tgtEl>
                                          <p:spTgt spid="149"/>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150"/>
                                        </p:tgtEl>
                                        <p:attrNameLst>
                                          <p:attrName>style.visibility</p:attrName>
                                        </p:attrNameLst>
                                      </p:cBhvr>
                                      <p:to>
                                        <p:strVal val="visible"/>
                                      </p:to>
                                    </p:set>
                                    <p:anim calcmode="lin" valueType="num">
                                      <p:cBhvr>
                                        <p:cTn id="140" dur="500" fill="hold"/>
                                        <p:tgtEl>
                                          <p:spTgt spid="150"/>
                                        </p:tgtEl>
                                        <p:attrNameLst>
                                          <p:attrName>ppt_w</p:attrName>
                                        </p:attrNameLst>
                                      </p:cBhvr>
                                      <p:tavLst>
                                        <p:tav tm="0">
                                          <p:val>
                                            <p:fltVal val="0"/>
                                          </p:val>
                                        </p:tav>
                                        <p:tav tm="100000">
                                          <p:val>
                                            <p:strVal val="#ppt_w"/>
                                          </p:val>
                                        </p:tav>
                                      </p:tavLst>
                                    </p:anim>
                                    <p:anim calcmode="lin" valueType="num">
                                      <p:cBhvr>
                                        <p:cTn id="141" dur="500" fill="hold"/>
                                        <p:tgtEl>
                                          <p:spTgt spid="150"/>
                                        </p:tgtEl>
                                        <p:attrNameLst>
                                          <p:attrName>ppt_h</p:attrName>
                                        </p:attrNameLst>
                                      </p:cBhvr>
                                      <p:tavLst>
                                        <p:tav tm="0">
                                          <p:val>
                                            <p:fltVal val="0"/>
                                          </p:val>
                                        </p:tav>
                                        <p:tav tm="100000">
                                          <p:val>
                                            <p:strVal val="#ppt_h"/>
                                          </p:val>
                                        </p:tav>
                                      </p:tavLst>
                                    </p:anim>
                                    <p:animEffect transition="in" filter="fade">
                                      <p:cBhvr>
                                        <p:cTn id="142" dur="500"/>
                                        <p:tgtEl>
                                          <p:spTgt spid="150"/>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152"/>
                                        </p:tgtEl>
                                        <p:attrNameLst>
                                          <p:attrName>style.visibility</p:attrName>
                                        </p:attrNameLst>
                                      </p:cBhvr>
                                      <p:to>
                                        <p:strVal val="visible"/>
                                      </p:to>
                                    </p:set>
                                    <p:anim calcmode="lin" valueType="num">
                                      <p:cBhvr>
                                        <p:cTn id="145" dur="500" fill="hold"/>
                                        <p:tgtEl>
                                          <p:spTgt spid="152"/>
                                        </p:tgtEl>
                                        <p:attrNameLst>
                                          <p:attrName>ppt_w</p:attrName>
                                        </p:attrNameLst>
                                      </p:cBhvr>
                                      <p:tavLst>
                                        <p:tav tm="0">
                                          <p:val>
                                            <p:fltVal val="0"/>
                                          </p:val>
                                        </p:tav>
                                        <p:tav tm="100000">
                                          <p:val>
                                            <p:strVal val="#ppt_w"/>
                                          </p:val>
                                        </p:tav>
                                      </p:tavLst>
                                    </p:anim>
                                    <p:anim calcmode="lin" valueType="num">
                                      <p:cBhvr>
                                        <p:cTn id="146" dur="500" fill="hold"/>
                                        <p:tgtEl>
                                          <p:spTgt spid="152"/>
                                        </p:tgtEl>
                                        <p:attrNameLst>
                                          <p:attrName>ppt_h</p:attrName>
                                        </p:attrNameLst>
                                      </p:cBhvr>
                                      <p:tavLst>
                                        <p:tav tm="0">
                                          <p:val>
                                            <p:fltVal val="0"/>
                                          </p:val>
                                        </p:tav>
                                        <p:tav tm="100000">
                                          <p:val>
                                            <p:strVal val="#ppt_h"/>
                                          </p:val>
                                        </p:tav>
                                      </p:tavLst>
                                    </p:anim>
                                    <p:animEffect transition="in" filter="fade">
                                      <p:cBhvr>
                                        <p:cTn id="147" dur="500"/>
                                        <p:tgtEl>
                                          <p:spTgt spid="152"/>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155"/>
                                        </p:tgtEl>
                                        <p:attrNameLst>
                                          <p:attrName>style.visibility</p:attrName>
                                        </p:attrNameLst>
                                      </p:cBhvr>
                                      <p:to>
                                        <p:strVal val="visible"/>
                                      </p:to>
                                    </p:set>
                                    <p:anim calcmode="lin" valueType="num">
                                      <p:cBhvr>
                                        <p:cTn id="150" dur="500" fill="hold"/>
                                        <p:tgtEl>
                                          <p:spTgt spid="155"/>
                                        </p:tgtEl>
                                        <p:attrNameLst>
                                          <p:attrName>ppt_w</p:attrName>
                                        </p:attrNameLst>
                                      </p:cBhvr>
                                      <p:tavLst>
                                        <p:tav tm="0">
                                          <p:val>
                                            <p:fltVal val="0"/>
                                          </p:val>
                                        </p:tav>
                                        <p:tav tm="100000">
                                          <p:val>
                                            <p:strVal val="#ppt_w"/>
                                          </p:val>
                                        </p:tav>
                                      </p:tavLst>
                                    </p:anim>
                                    <p:anim calcmode="lin" valueType="num">
                                      <p:cBhvr>
                                        <p:cTn id="151" dur="500" fill="hold"/>
                                        <p:tgtEl>
                                          <p:spTgt spid="155"/>
                                        </p:tgtEl>
                                        <p:attrNameLst>
                                          <p:attrName>ppt_h</p:attrName>
                                        </p:attrNameLst>
                                      </p:cBhvr>
                                      <p:tavLst>
                                        <p:tav tm="0">
                                          <p:val>
                                            <p:fltVal val="0"/>
                                          </p:val>
                                        </p:tav>
                                        <p:tav tm="100000">
                                          <p:val>
                                            <p:strVal val="#ppt_h"/>
                                          </p:val>
                                        </p:tav>
                                      </p:tavLst>
                                    </p:anim>
                                    <p:animEffect transition="in" filter="fade">
                                      <p:cBhvr>
                                        <p:cTn id="152" dur="500"/>
                                        <p:tgtEl>
                                          <p:spTgt spid="15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169"/>
                                        </p:tgtEl>
                                        <p:attrNameLst>
                                          <p:attrName>style.visibility</p:attrName>
                                        </p:attrNameLst>
                                      </p:cBhvr>
                                      <p:to>
                                        <p:strVal val="visible"/>
                                      </p:to>
                                    </p:set>
                                    <p:anim calcmode="lin" valueType="num">
                                      <p:cBhvr>
                                        <p:cTn id="155" dur="500" fill="hold"/>
                                        <p:tgtEl>
                                          <p:spTgt spid="169"/>
                                        </p:tgtEl>
                                        <p:attrNameLst>
                                          <p:attrName>ppt_w</p:attrName>
                                        </p:attrNameLst>
                                      </p:cBhvr>
                                      <p:tavLst>
                                        <p:tav tm="0">
                                          <p:val>
                                            <p:fltVal val="0"/>
                                          </p:val>
                                        </p:tav>
                                        <p:tav tm="100000">
                                          <p:val>
                                            <p:strVal val="#ppt_w"/>
                                          </p:val>
                                        </p:tav>
                                      </p:tavLst>
                                    </p:anim>
                                    <p:anim calcmode="lin" valueType="num">
                                      <p:cBhvr>
                                        <p:cTn id="156" dur="500" fill="hold"/>
                                        <p:tgtEl>
                                          <p:spTgt spid="169"/>
                                        </p:tgtEl>
                                        <p:attrNameLst>
                                          <p:attrName>ppt_h</p:attrName>
                                        </p:attrNameLst>
                                      </p:cBhvr>
                                      <p:tavLst>
                                        <p:tav tm="0">
                                          <p:val>
                                            <p:fltVal val="0"/>
                                          </p:val>
                                        </p:tav>
                                        <p:tav tm="100000">
                                          <p:val>
                                            <p:strVal val="#ppt_h"/>
                                          </p:val>
                                        </p:tav>
                                      </p:tavLst>
                                    </p:anim>
                                    <p:animEffect transition="in" filter="fade">
                                      <p:cBhvr>
                                        <p:cTn id="157" dur="500"/>
                                        <p:tgtEl>
                                          <p:spTgt spid="169"/>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170"/>
                                        </p:tgtEl>
                                        <p:attrNameLst>
                                          <p:attrName>style.visibility</p:attrName>
                                        </p:attrNameLst>
                                      </p:cBhvr>
                                      <p:to>
                                        <p:strVal val="visible"/>
                                      </p:to>
                                    </p:set>
                                    <p:anim calcmode="lin" valueType="num">
                                      <p:cBhvr>
                                        <p:cTn id="160" dur="500" fill="hold"/>
                                        <p:tgtEl>
                                          <p:spTgt spid="170"/>
                                        </p:tgtEl>
                                        <p:attrNameLst>
                                          <p:attrName>ppt_w</p:attrName>
                                        </p:attrNameLst>
                                      </p:cBhvr>
                                      <p:tavLst>
                                        <p:tav tm="0">
                                          <p:val>
                                            <p:fltVal val="0"/>
                                          </p:val>
                                        </p:tav>
                                        <p:tav tm="100000">
                                          <p:val>
                                            <p:strVal val="#ppt_w"/>
                                          </p:val>
                                        </p:tav>
                                      </p:tavLst>
                                    </p:anim>
                                    <p:anim calcmode="lin" valueType="num">
                                      <p:cBhvr>
                                        <p:cTn id="161" dur="500" fill="hold"/>
                                        <p:tgtEl>
                                          <p:spTgt spid="170"/>
                                        </p:tgtEl>
                                        <p:attrNameLst>
                                          <p:attrName>ppt_h</p:attrName>
                                        </p:attrNameLst>
                                      </p:cBhvr>
                                      <p:tavLst>
                                        <p:tav tm="0">
                                          <p:val>
                                            <p:fltVal val="0"/>
                                          </p:val>
                                        </p:tav>
                                        <p:tav tm="100000">
                                          <p:val>
                                            <p:strVal val="#ppt_h"/>
                                          </p:val>
                                        </p:tav>
                                      </p:tavLst>
                                    </p:anim>
                                    <p:animEffect transition="in" filter="fade">
                                      <p:cBhvr>
                                        <p:cTn id="162" dur="500"/>
                                        <p:tgtEl>
                                          <p:spTgt spid="170"/>
                                        </p:tgtEl>
                                      </p:cBhvr>
                                    </p:animEffect>
                                  </p:childTnLst>
                                </p:cTn>
                              </p:par>
                            </p:childTnLst>
                          </p:cTn>
                        </p:par>
                        <p:par>
                          <p:cTn id="163" fill="hold">
                            <p:stCondLst>
                              <p:cond delay="1300"/>
                            </p:stCondLst>
                            <p:childTnLst>
                              <p:par>
                                <p:cTn id="164" presetID="53" presetClass="entr" presetSubtype="16" fill="hold" grpId="0" nodeType="afterEffect" nodePh="1">
                                  <p:stCondLst>
                                    <p:cond delay="300"/>
                                  </p:stCondLst>
                                  <p:endCondLst>
                                    <p:cond evt="begin" delay="0">
                                      <p:tn val="164"/>
                                    </p:cond>
                                  </p:endCondLst>
                                  <p:childTnLst>
                                    <p:set>
                                      <p:cBhvr>
                                        <p:cTn id="165" dur="1" fill="hold">
                                          <p:stCondLst>
                                            <p:cond delay="0"/>
                                          </p:stCondLst>
                                        </p:cTn>
                                        <p:tgtEl>
                                          <p:spTgt spid="178"/>
                                        </p:tgtEl>
                                        <p:attrNameLst>
                                          <p:attrName>style.visibility</p:attrName>
                                        </p:attrNameLst>
                                      </p:cBhvr>
                                      <p:to>
                                        <p:strVal val="visible"/>
                                      </p:to>
                                    </p:set>
                                    <p:anim calcmode="lin" valueType="num">
                                      <p:cBhvr>
                                        <p:cTn id="166" dur="500" fill="hold"/>
                                        <p:tgtEl>
                                          <p:spTgt spid="178"/>
                                        </p:tgtEl>
                                        <p:attrNameLst>
                                          <p:attrName>ppt_w</p:attrName>
                                        </p:attrNameLst>
                                      </p:cBhvr>
                                      <p:tavLst>
                                        <p:tav tm="0">
                                          <p:val>
                                            <p:fltVal val="0"/>
                                          </p:val>
                                        </p:tav>
                                        <p:tav tm="100000">
                                          <p:val>
                                            <p:strVal val="#ppt_w"/>
                                          </p:val>
                                        </p:tav>
                                      </p:tavLst>
                                    </p:anim>
                                    <p:anim calcmode="lin" valueType="num">
                                      <p:cBhvr>
                                        <p:cTn id="167" dur="500" fill="hold"/>
                                        <p:tgtEl>
                                          <p:spTgt spid="178"/>
                                        </p:tgtEl>
                                        <p:attrNameLst>
                                          <p:attrName>ppt_h</p:attrName>
                                        </p:attrNameLst>
                                      </p:cBhvr>
                                      <p:tavLst>
                                        <p:tav tm="0">
                                          <p:val>
                                            <p:fltVal val="0"/>
                                          </p:val>
                                        </p:tav>
                                        <p:tav tm="100000">
                                          <p:val>
                                            <p:strVal val="#ppt_h"/>
                                          </p:val>
                                        </p:tav>
                                      </p:tavLst>
                                    </p:anim>
                                    <p:animEffect transition="in" filter="fade">
                                      <p:cBhvr>
                                        <p:cTn id="168" dur="500"/>
                                        <p:tgtEl>
                                          <p:spTgt spid="178"/>
                                        </p:tgtEl>
                                      </p:cBhvr>
                                    </p:animEffect>
                                  </p:childTnLst>
                                </p:cTn>
                              </p:par>
                            </p:childTnLst>
                          </p:cTn>
                        </p:par>
                        <p:par>
                          <p:cTn id="169" fill="hold">
                            <p:stCondLst>
                              <p:cond delay="2100"/>
                            </p:stCondLst>
                            <p:childTnLst>
                              <p:par>
                                <p:cTn id="170" presetID="53" presetClass="entr" presetSubtype="16" fill="hold" grpId="0" nodeType="afterEffect" nodePh="1">
                                  <p:stCondLst>
                                    <p:cond delay="300"/>
                                  </p:stCondLst>
                                  <p:endCondLst>
                                    <p:cond evt="begin" delay="0">
                                      <p:tn val="170"/>
                                    </p:cond>
                                  </p:endCondLst>
                                  <p:childTnLst>
                                    <p:set>
                                      <p:cBhvr>
                                        <p:cTn id="171" dur="1" fill="hold">
                                          <p:stCondLst>
                                            <p:cond delay="0"/>
                                          </p:stCondLst>
                                        </p:cTn>
                                        <p:tgtEl>
                                          <p:spTgt spid="180"/>
                                        </p:tgtEl>
                                        <p:attrNameLst>
                                          <p:attrName>style.visibility</p:attrName>
                                        </p:attrNameLst>
                                      </p:cBhvr>
                                      <p:to>
                                        <p:strVal val="visible"/>
                                      </p:to>
                                    </p:set>
                                    <p:anim calcmode="lin" valueType="num">
                                      <p:cBhvr>
                                        <p:cTn id="172" dur="500" fill="hold"/>
                                        <p:tgtEl>
                                          <p:spTgt spid="180"/>
                                        </p:tgtEl>
                                        <p:attrNameLst>
                                          <p:attrName>ppt_w</p:attrName>
                                        </p:attrNameLst>
                                      </p:cBhvr>
                                      <p:tavLst>
                                        <p:tav tm="0">
                                          <p:val>
                                            <p:fltVal val="0"/>
                                          </p:val>
                                        </p:tav>
                                        <p:tav tm="100000">
                                          <p:val>
                                            <p:strVal val="#ppt_w"/>
                                          </p:val>
                                        </p:tav>
                                      </p:tavLst>
                                    </p:anim>
                                    <p:anim calcmode="lin" valueType="num">
                                      <p:cBhvr>
                                        <p:cTn id="173" dur="500" fill="hold"/>
                                        <p:tgtEl>
                                          <p:spTgt spid="180"/>
                                        </p:tgtEl>
                                        <p:attrNameLst>
                                          <p:attrName>ppt_h</p:attrName>
                                        </p:attrNameLst>
                                      </p:cBhvr>
                                      <p:tavLst>
                                        <p:tav tm="0">
                                          <p:val>
                                            <p:fltVal val="0"/>
                                          </p:val>
                                        </p:tav>
                                        <p:tav tm="100000">
                                          <p:val>
                                            <p:strVal val="#ppt_h"/>
                                          </p:val>
                                        </p:tav>
                                      </p:tavLst>
                                    </p:anim>
                                    <p:animEffect transition="in" filter="fade">
                                      <p:cBhvr>
                                        <p:cTn id="174" dur="500"/>
                                        <p:tgtEl>
                                          <p:spTgt spid="180"/>
                                        </p:tgtEl>
                                      </p:cBhvr>
                                    </p:animEffect>
                                  </p:childTnLst>
                                </p:cTn>
                              </p:par>
                            </p:childTnLst>
                          </p:cTn>
                        </p:par>
                        <p:par>
                          <p:cTn id="175" fill="hold">
                            <p:stCondLst>
                              <p:cond delay="2900"/>
                            </p:stCondLst>
                            <p:childTnLst>
                              <p:par>
                                <p:cTn id="176" presetID="53" presetClass="entr" presetSubtype="16" fill="hold" grpId="0" nodeType="afterEffect" nodePh="1">
                                  <p:stCondLst>
                                    <p:cond delay="300"/>
                                  </p:stCondLst>
                                  <p:endCondLst>
                                    <p:cond evt="begin" delay="0">
                                      <p:tn val="176"/>
                                    </p:cond>
                                  </p:endCondLst>
                                  <p:childTnLst>
                                    <p:set>
                                      <p:cBhvr>
                                        <p:cTn id="177" dur="1" fill="hold">
                                          <p:stCondLst>
                                            <p:cond delay="0"/>
                                          </p:stCondLst>
                                        </p:cTn>
                                        <p:tgtEl>
                                          <p:spTgt spid="181"/>
                                        </p:tgtEl>
                                        <p:attrNameLst>
                                          <p:attrName>style.visibility</p:attrName>
                                        </p:attrNameLst>
                                      </p:cBhvr>
                                      <p:to>
                                        <p:strVal val="visible"/>
                                      </p:to>
                                    </p:set>
                                    <p:anim calcmode="lin" valueType="num">
                                      <p:cBhvr>
                                        <p:cTn id="178" dur="500" fill="hold"/>
                                        <p:tgtEl>
                                          <p:spTgt spid="181"/>
                                        </p:tgtEl>
                                        <p:attrNameLst>
                                          <p:attrName>ppt_w</p:attrName>
                                        </p:attrNameLst>
                                      </p:cBhvr>
                                      <p:tavLst>
                                        <p:tav tm="0">
                                          <p:val>
                                            <p:fltVal val="0"/>
                                          </p:val>
                                        </p:tav>
                                        <p:tav tm="100000">
                                          <p:val>
                                            <p:strVal val="#ppt_w"/>
                                          </p:val>
                                        </p:tav>
                                      </p:tavLst>
                                    </p:anim>
                                    <p:anim calcmode="lin" valueType="num">
                                      <p:cBhvr>
                                        <p:cTn id="179" dur="500" fill="hold"/>
                                        <p:tgtEl>
                                          <p:spTgt spid="181"/>
                                        </p:tgtEl>
                                        <p:attrNameLst>
                                          <p:attrName>ppt_h</p:attrName>
                                        </p:attrNameLst>
                                      </p:cBhvr>
                                      <p:tavLst>
                                        <p:tav tm="0">
                                          <p:val>
                                            <p:fltVal val="0"/>
                                          </p:val>
                                        </p:tav>
                                        <p:tav tm="100000">
                                          <p:val>
                                            <p:strVal val="#ppt_h"/>
                                          </p:val>
                                        </p:tav>
                                      </p:tavLst>
                                    </p:anim>
                                    <p:animEffect transition="in" filter="fade">
                                      <p:cBhvr>
                                        <p:cTn id="18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9" grpId="0" animBg="1"/>
      <p:bldP spid="120" grpId="0" animBg="1"/>
      <p:bldP spid="121" grpId="0" animBg="1"/>
      <p:bldP spid="125" grpId="0" animBg="1"/>
      <p:bldP spid="128" grpId="0" animBg="1"/>
      <p:bldP spid="130" grpId="0" animBg="1"/>
      <p:bldP spid="131" grpId="0" animBg="1"/>
      <p:bldP spid="136" grpId="0" animBg="1"/>
      <p:bldP spid="139" grpId="0" animBg="1"/>
      <p:bldP spid="140" grpId="0" animBg="1"/>
      <p:bldP spid="141" grpId="0" animBg="1"/>
      <p:bldP spid="145" grpId="0" animBg="1"/>
      <p:bldP spid="149" grpId="0" animBg="1"/>
      <p:bldP spid="150" grpId="0" animBg="1"/>
      <p:bldP spid="152" grpId="0" animBg="1"/>
      <p:bldP spid="155" grpId="0" animBg="1"/>
      <p:bldP spid="169" grpId="0" animBg="1"/>
      <p:bldP spid="170" grpId="0" animBg="1"/>
      <p:bldP spid="178" grpId="0"/>
      <p:bldP spid="180" grpId="0"/>
      <p:bldP spid="181" grpId="0"/>
      <p:bldP spid="182" grpId="0" build="p">
        <p:tmplLst>
          <p:tmpl lvl="1">
            <p:tnLst>
              <p:par>
                <p:cTn presetID="42" presetClass="entr" presetSubtype="0" fill="hold" nodeType="withEffect">
                  <p:stCondLst>
                    <p:cond delay="200"/>
                  </p:stCondLst>
                  <p:childTnLst>
                    <p:set>
                      <p:cBhvr>
                        <p:cTn dur="1" fill="hold">
                          <p:stCondLst>
                            <p:cond delay="0"/>
                          </p:stCondLst>
                        </p:cTn>
                        <p:tgtEl>
                          <p:spTgt spid="182"/>
                        </p:tgtEl>
                        <p:attrNameLst>
                          <p:attrName>style.visibility</p:attrName>
                        </p:attrNameLst>
                      </p:cBhvr>
                      <p:to>
                        <p:strVal val="visible"/>
                      </p:to>
                    </p:set>
                    <p:animEffect transition="in" filter="fade">
                      <p:cBhvr>
                        <p:cTn dur="400"/>
                        <p:tgtEl>
                          <p:spTgt spid="182"/>
                        </p:tgtEl>
                      </p:cBhvr>
                    </p:animEffect>
                    <p:anim calcmode="lin" valueType="num">
                      <p:cBhvr>
                        <p:cTn dur="400" fill="hold"/>
                        <p:tgtEl>
                          <p:spTgt spid="182"/>
                        </p:tgtEl>
                        <p:attrNameLst>
                          <p:attrName>ppt_x</p:attrName>
                        </p:attrNameLst>
                      </p:cBhvr>
                      <p:tavLst>
                        <p:tav tm="0">
                          <p:val>
                            <p:strVal val="#ppt_x"/>
                          </p:val>
                        </p:tav>
                        <p:tav tm="100000">
                          <p:val>
                            <p:strVal val="#ppt_x"/>
                          </p:val>
                        </p:tav>
                      </p:tavLst>
                    </p:anim>
                    <p:anim calcmode="lin" valueType="num">
                      <p:cBhvr>
                        <p:cTn dur="400" fill="hold"/>
                        <p:tgtEl>
                          <p:spTgt spid="182"/>
                        </p:tgtEl>
                        <p:attrNameLst>
                          <p:attrName>ppt_y</p:attrName>
                        </p:attrNameLst>
                      </p:cBhvr>
                      <p:tavLst>
                        <p:tav tm="0">
                          <p:val>
                            <p:strVal val="#ppt_y+.1"/>
                          </p:val>
                        </p:tav>
                        <p:tav tm="100000">
                          <p:val>
                            <p:strVal val="#ppt_y"/>
                          </p:val>
                        </p:tav>
                      </p:tavLst>
                    </p:anim>
                  </p:childTnLst>
                </p:cTn>
              </p:par>
            </p:tnLst>
          </p:tmpl>
        </p:tmplLst>
      </p:bldP>
      <p:bldP spid="184" grpId="0" build="p">
        <p:tmplLst>
          <p:tmpl lvl="1">
            <p:tnLst>
              <p:par>
                <p:cTn presetID="42" presetClass="entr" presetSubtype="0" fill="hold" nodeType="withEffect">
                  <p:stCondLst>
                    <p:cond delay="200"/>
                  </p:stCondLst>
                  <p:childTnLst>
                    <p:set>
                      <p:cBhvr>
                        <p:cTn dur="1" fill="hold">
                          <p:stCondLst>
                            <p:cond delay="0"/>
                          </p:stCondLst>
                        </p:cTn>
                        <p:tgtEl>
                          <p:spTgt spid="184"/>
                        </p:tgtEl>
                        <p:attrNameLst>
                          <p:attrName>style.visibility</p:attrName>
                        </p:attrNameLst>
                      </p:cBhvr>
                      <p:to>
                        <p:strVal val="visible"/>
                      </p:to>
                    </p:set>
                    <p:animEffect transition="in" filter="fade">
                      <p:cBhvr>
                        <p:cTn dur="400"/>
                        <p:tgtEl>
                          <p:spTgt spid="184"/>
                        </p:tgtEl>
                      </p:cBhvr>
                    </p:animEffect>
                    <p:anim calcmode="lin" valueType="num">
                      <p:cBhvr>
                        <p:cTn dur="400" fill="hold"/>
                        <p:tgtEl>
                          <p:spTgt spid="184"/>
                        </p:tgtEl>
                        <p:attrNameLst>
                          <p:attrName>ppt_x</p:attrName>
                        </p:attrNameLst>
                      </p:cBhvr>
                      <p:tavLst>
                        <p:tav tm="0">
                          <p:val>
                            <p:strVal val="#ppt_x"/>
                          </p:val>
                        </p:tav>
                        <p:tav tm="100000">
                          <p:val>
                            <p:strVal val="#ppt_x"/>
                          </p:val>
                        </p:tav>
                      </p:tavLst>
                    </p:anim>
                    <p:anim calcmode="lin" valueType="num">
                      <p:cBhvr>
                        <p:cTn dur="400" fill="hold"/>
                        <p:tgtEl>
                          <p:spTgt spid="184"/>
                        </p:tgtEl>
                        <p:attrNameLst>
                          <p:attrName>ppt_y</p:attrName>
                        </p:attrNameLst>
                      </p:cBhvr>
                      <p:tavLst>
                        <p:tav tm="0">
                          <p:val>
                            <p:strVal val="#ppt_y+.1"/>
                          </p:val>
                        </p:tav>
                        <p:tav tm="100000">
                          <p:val>
                            <p:strVal val="#ppt_y"/>
                          </p:val>
                        </p:tav>
                      </p:tavLst>
                    </p:anim>
                  </p:childTnLst>
                </p:cTn>
              </p:par>
            </p:tnLst>
          </p:tmpl>
        </p:tmplLst>
      </p:bldP>
      <p:bldP spid="185" grpId="0" build="p">
        <p:tmplLst>
          <p:tmpl lvl="1">
            <p:tnLst>
              <p:par>
                <p:cTn presetID="10" presetClass="entr" presetSubtype="0" fill="hold" nodeType="withEffect" nodePh="1">
                  <p:stCondLst>
                    <p:cond delay="800"/>
                  </p:stCondLst>
                  <p:childTnLst>
                    <p:set>
                      <p:cBhvr>
                        <p:cTn dur="1" fill="hold">
                          <p:stCondLst>
                            <p:cond delay="0"/>
                          </p:stCondLst>
                        </p:cTn>
                        <p:tgtEl>
                          <p:spTgt spid="185"/>
                        </p:tgtEl>
                        <p:attrNameLst>
                          <p:attrName>style.visibility</p:attrName>
                        </p:attrNameLst>
                      </p:cBhvr>
                      <p:to>
                        <p:strVal val="visible"/>
                      </p:to>
                    </p:set>
                    <p:animEffect transition="in" filter="fade">
                      <p:cBhvr>
                        <p:cTn dur="500"/>
                        <p:tgtEl>
                          <p:spTgt spid="185"/>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allery 01">
    <p:bg>
      <p:bgPr>
        <a:solidFill>
          <a:schemeClr val="accent2"/>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505333"/>
            <a:ext cx="5570570" cy="4277713"/>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userDrawn="1"/>
        </p:nvGrpSpPr>
        <p:grpSpPr>
          <a:xfrm rot="10800000">
            <a:off x="-745088" y="475512"/>
            <a:ext cx="5570570" cy="4277713"/>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8" name="Picture Placeholder 177"/>
          <p:cNvSpPr>
            <a:spLocks noGrp="1"/>
          </p:cNvSpPr>
          <p:nvPr>
            <p:ph type="pic" sz="quarter" idx="12"/>
          </p:nvPr>
        </p:nvSpPr>
        <p:spPr>
          <a:xfrm>
            <a:off x="1116825" y="1546888"/>
            <a:ext cx="2474554" cy="2870481"/>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290" name="Picture Placeholder 177"/>
          <p:cNvSpPr>
            <a:spLocks noGrp="1"/>
          </p:cNvSpPr>
          <p:nvPr>
            <p:ph type="pic" sz="quarter" idx="13"/>
          </p:nvPr>
        </p:nvSpPr>
        <p:spPr>
          <a:xfrm>
            <a:off x="4168391" y="1191291"/>
            <a:ext cx="1869862" cy="216903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3" name="Picture Placeholder 177"/>
          <p:cNvSpPr>
            <a:spLocks noGrp="1"/>
          </p:cNvSpPr>
          <p:nvPr>
            <p:ph type="pic" sz="quarter" idx="14"/>
          </p:nvPr>
        </p:nvSpPr>
        <p:spPr>
          <a:xfrm>
            <a:off x="6681972" y="1945327"/>
            <a:ext cx="1826854" cy="211914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4" name="Picture Placeholder 177"/>
          <p:cNvSpPr>
            <a:spLocks noGrp="1"/>
          </p:cNvSpPr>
          <p:nvPr>
            <p:ph type="pic" sz="quarter" idx="15"/>
          </p:nvPr>
        </p:nvSpPr>
        <p:spPr>
          <a:xfrm>
            <a:off x="2986940" y="1216781"/>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5" name="Picture Placeholder 177"/>
          <p:cNvSpPr>
            <a:spLocks noGrp="1"/>
          </p:cNvSpPr>
          <p:nvPr>
            <p:ph type="pic" sz="quarter" idx="16"/>
          </p:nvPr>
        </p:nvSpPr>
        <p:spPr>
          <a:xfrm>
            <a:off x="5437198" y="2626445"/>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6" name="Picture Placeholder 177"/>
          <p:cNvSpPr>
            <a:spLocks noGrp="1"/>
          </p:cNvSpPr>
          <p:nvPr>
            <p:ph type="pic" sz="quarter" idx="17"/>
          </p:nvPr>
        </p:nvSpPr>
        <p:spPr>
          <a:xfrm>
            <a:off x="7903880" y="1204128"/>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7" name="Picture Placeholder 177"/>
          <p:cNvSpPr>
            <a:spLocks noGrp="1"/>
          </p:cNvSpPr>
          <p:nvPr>
            <p:ph type="pic" sz="quarter" idx="18"/>
          </p:nvPr>
        </p:nvSpPr>
        <p:spPr>
          <a:xfrm>
            <a:off x="-122700" y="2283516"/>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134" name="Isosceles Triangle 133"/>
          <p:cNvSpPr/>
          <p:nvPr userDrawn="1"/>
        </p:nvSpPr>
        <p:spPr>
          <a:xfrm rot="5400000">
            <a:off x="446000" y="1238363"/>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5400000">
            <a:off x="2324758" y="3748604"/>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5400000">
            <a:off x="3560050" y="2326231"/>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5380557" y="1258428"/>
            <a:ext cx="715779"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5400000">
            <a:off x="7869928" y="3392514"/>
            <a:ext cx="715779"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 calcmode="lin" valueType="num">
                                      <p:cBhvr>
                                        <p:cTn id="15" dur="300" fill="hold"/>
                                        <p:tgtEl>
                                          <p:spTgt spid="134"/>
                                        </p:tgtEl>
                                        <p:attrNameLst>
                                          <p:attrName>ppt_w</p:attrName>
                                        </p:attrNameLst>
                                      </p:cBhvr>
                                      <p:tavLst>
                                        <p:tav tm="0">
                                          <p:val>
                                            <p:fltVal val="0"/>
                                          </p:val>
                                        </p:tav>
                                        <p:tav tm="100000">
                                          <p:val>
                                            <p:strVal val="#ppt_w"/>
                                          </p:val>
                                        </p:tav>
                                      </p:tavLst>
                                    </p:anim>
                                    <p:anim calcmode="lin" valueType="num">
                                      <p:cBhvr>
                                        <p:cTn id="16" dur="300" fill="hold"/>
                                        <p:tgtEl>
                                          <p:spTgt spid="134"/>
                                        </p:tgtEl>
                                        <p:attrNameLst>
                                          <p:attrName>ppt_h</p:attrName>
                                        </p:attrNameLst>
                                      </p:cBhvr>
                                      <p:tavLst>
                                        <p:tav tm="0">
                                          <p:val>
                                            <p:fltVal val="0"/>
                                          </p:val>
                                        </p:tav>
                                        <p:tav tm="100000">
                                          <p:val>
                                            <p:strVal val="#ppt_h"/>
                                          </p:val>
                                        </p:tav>
                                      </p:tavLst>
                                    </p:anim>
                                    <p:animEffect transition="in" filter="fade">
                                      <p:cBhvr>
                                        <p:cTn id="17" dur="300"/>
                                        <p:tgtEl>
                                          <p:spTgt spid="134"/>
                                        </p:tgtEl>
                                      </p:cBhvr>
                                    </p:animEffect>
                                  </p:childTnLst>
                                </p:cTn>
                              </p:par>
                            </p:childTnLst>
                          </p:cTn>
                        </p:par>
                        <p:par>
                          <p:cTn id="18" fill="hold">
                            <p:stCondLst>
                              <p:cond delay="1300"/>
                            </p:stCondLst>
                            <p:childTnLst>
                              <p:par>
                                <p:cTn id="19" presetID="53" presetClass="entr" presetSubtype="16" fill="hold" grpId="0" nodeType="afterEffect">
                                  <p:stCondLst>
                                    <p:cond delay="0"/>
                                  </p:stCondLst>
                                  <p:childTnLst>
                                    <p:set>
                                      <p:cBhvr>
                                        <p:cTn id="20" dur="1" fill="hold">
                                          <p:stCondLst>
                                            <p:cond delay="0"/>
                                          </p:stCondLst>
                                        </p:cTn>
                                        <p:tgtEl>
                                          <p:spTgt spid="135"/>
                                        </p:tgtEl>
                                        <p:attrNameLst>
                                          <p:attrName>style.visibility</p:attrName>
                                        </p:attrNameLst>
                                      </p:cBhvr>
                                      <p:to>
                                        <p:strVal val="visible"/>
                                      </p:to>
                                    </p:set>
                                    <p:anim calcmode="lin" valueType="num">
                                      <p:cBhvr>
                                        <p:cTn id="21" dur="300" fill="hold"/>
                                        <p:tgtEl>
                                          <p:spTgt spid="135"/>
                                        </p:tgtEl>
                                        <p:attrNameLst>
                                          <p:attrName>ppt_w</p:attrName>
                                        </p:attrNameLst>
                                      </p:cBhvr>
                                      <p:tavLst>
                                        <p:tav tm="0">
                                          <p:val>
                                            <p:fltVal val="0"/>
                                          </p:val>
                                        </p:tav>
                                        <p:tav tm="100000">
                                          <p:val>
                                            <p:strVal val="#ppt_w"/>
                                          </p:val>
                                        </p:tav>
                                      </p:tavLst>
                                    </p:anim>
                                    <p:anim calcmode="lin" valueType="num">
                                      <p:cBhvr>
                                        <p:cTn id="22" dur="300" fill="hold"/>
                                        <p:tgtEl>
                                          <p:spTgt spid="135"/>
                                        </p:tgtEl>
                                        <p:attrNameLst>
                                          <p:attrName>ppt_h</p:attrName>
                                        </p:attrNameLst>
                                      </p:cBhvr>
                                      <p:tavLst>
                                        <p:tav tm="0">
                                          <p:val>
                                            <p:fltVal val="0"/>
                                          </p:val>
                                        </p:tav>
                                        <p:tav tm="100000">
                                          <p:val>
                                            <p:strVal val="#ppt_h"/>
                                          </p:val>
                                        </p:tav>
                                      </p:tavLst>
                                    </p:anim>
                                    <p:animEffect transition="in" filter="fade">
                                      <p:cBhvr>
                                        <p:cTn id="23" dur="300"/>
                                        <p:tgtEl>
                                          <p:spTgt spid="135"/>
                                        </p:tgtEl>
                                      </p:cBhvr>
                                    </p:animEffect>
                                  </p:childTnLst>
                                </p:cTn>
                              </p:par>
                            </p:childTnLst>
                          </p:cTn>
                        </p:par>
                        <p:par>
                          <p:cTn id="24" fill="hold">
                            <p:stCondLst>
                              <p:cond delay="1600"/>
                            </p:stCondLst>
                            <p:childTnLst>
                              <p:par>
                                <p:cTn id="25" presetID="53" presetClass="entr" presetSubtype="16" fill="hold" grpId="0" nodeType="afterEffect">
                                  <p:stCondLst>
                                    <p:cond delay="0"/>
                                  </p:stCondLst>
                                  <p:childTnLst>
                                    <p:set>
                                      <p:cBhvr>
                                        <p:cTn id="26" dur="1" fill="hold">
                                          <p:stCondLst>
                                            <p:cond delay="0"/>
                                          </p:stCondLst>
                                        </p:cTn>
                                        <p:tgtEl>
                                          <p:spTgt spid="137"/>
                                        </p:tgtEl>
                                        <p:attrNameLst>
                                          <p:attrName>style.visibility</p:attrName>
                                        </p:attrNameLst>
                                      </p:cBhvr>
                                      <p:to>
                                        <p:strVal val="visible"/>
                                      </p:to>
                                    </p:set>
                                    <p:anim calcmode="lin" valueType="num">
                                      <p:cBhvr>
                                        <p:cTn id="27" dur="300" fill="hold"/>
                                        <p:tgtEl>
                                          <p:spTgt spid="137"/>
                                        </p:tgtEl>
                                        <p:attrNameLst>
                                          <p:attrName>ppt_w</p:attrName>
                                        </p:attrNameLst>
                                      </p:cBhvr>
                                      <p:tavLst>
                                        <p:tav tm="0">
                                          <p:val>
                                            <p:fltVal val="0"/>
                                          </p:val>
                                        </p:tav>
                                        <p:tav tm="100000">
                                          <p:val>
                                            <p:strVal val="#ppt_w"/>
                                          </p:val>
                                        </p:tav>
                                      </p:tavLst>
                                    </p:anim>
                                    <p:anim calcmode="lin" valueType="num">
                                      <p:cBhvr>
                                        <p:cTn id="28" dur="300" fill="hold"/>
                                        <p:tgtEl>
                                          <p:spTgt spid="137"/>
                                        </p:tgtEl>
                                        <p:attrNameLst>
                                          <p:attrName>ppt_h</p:attrName>
                                        </p:attrNameLst>
                                      </p:cBhvr>
                                      <p:tavLst>
                                        <p:tav tm="0">
                                          <p:val>
                                            <p:fltVal val="0"/>
                                          </p:val>
                                        </p:tav>
                                        <p:tav tm="100000">
                                          <p:val>
                                            <p:strVal val="#ppt_h"/>
                                          </p:val>
                                        </p:tav>
                                      </p:tavLst>
                                    </p:anim>
                                    <p:animEffect transition="in" filter="fade">
                                      <p:cBhvr>
                                        <p:cTn id="29" dur="300"/>
                                        <p:tgtEl>
                                          <p:spTgt spid="137"/>
                                        </p:tgtEl>
                                      </p:cBhvr>
                                    </p:animEffect>
                                  </p:childTnLst>
                                </p:cTn>
                              </p:par>
                            </p:childTnLst>
                          </p:cTn>
                        </p:par>
                        <p:par>
                          <p:cTn id="30" fill="hold">
                            <p:stCondLst>
                              <p:cond delay="1900"/>
                            </p:stCondLst>
                            <p:childTnLst>
                              <p:par>
                                <p:cTn id="31" presetID="53" presetClass="entr" presetSubtype="16" fill="hold" grpId="0" nodeType="after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p:cTn id="33" dur="300" fill="hold"/>
                                        <p:tgtEl>
                                          <p:spTgt spid="149"/>
                                        </p:tgtEl>
                                        <p:attrNameLst>
                                          <p:attrName>ppt_w</p:attrName>
                                        </p:attrNameLst>
                                      </p:cBhvr>
                                      <p:tavLst>
                                        <p:tav tm="0">
                                          <p:val>
                                            <p:fltVal val="0"/>
                                          </p:val>
                                        </p:tav>
                                        <p:tav tm="100000">
                                          <p:val>
                                            <p:strVal val="#ppt_w"/>
                                          </p:val>
                                        </p:tav>
                                      </p:tavLst>
                                    </p:anim>
                                    <p:anim calcmode="lin" valueType="num">
                                      <p:cBhvr>
                                        <p:cTn id="34" dur="300" fill="hold"/>
                                        <p:tgtEl>
                                          <p:spTgt spid="149"/>
                                        </p:tgtEl>
                                        <p:attrNameLst>
                                          <p:attrName>ppt_h</p:attrName>
                                        </p:attrNameLst>
                                      </p:cBhvr>
                                      <p:tavLst>
                                        <p:tav tm="0">
                                          <p:val>
                                            <p:fltVal val="0"/>
                                          </p:val>
                                        </p:tav>
                                        <p:tav tm="100000">
                                          <p:val>
                                            <p:strVal val="#ppt_h"/>
                                          </p:val>
                                        </p:tav>
                                      </p:tavLst>
                                    </p:anim>
                                    <p:animEffect transition="in" filter="fade">
                                      <p:cBhvr>
                                        <p:cTn id="35" dur="300"/>
                                        <p:tgtEl>
                                          <p:spTgt spid="149"/>
                                        </p:tgtEl>
                                      </p:cBhvr>
                                    </p:animEffect>
                                  </p:childTnLst>
                                </p:cTn>
                              </p:par>
                            </p:childTnLst>
                          </p:cTn>
                        </p:par>
                        <p:par>
                          <p:cTn id="36" fill="hold">
                            <p:stCondLst>
                              <p:cond delay="2200"/>
                            </p:stCondLst>
                            <p:childTnLst>
                              <p:par>
                                <p:cTn id="37" presetID="53" presetClass="entr" presetSubtype="16" fill="hold" grpId="0" nodeType="afterEffect">
                                  <p:stCondLst>
                                    <p:cond delay="0"/>
                                  </p:stCondLst>
                                  <p:childTnLst>
                                    <p:set>
                                      <p:cBhvr>
                                        <p:cTn id="38" dur="1" fill="hold">
                                          <p:stCondLst>
                                            <p:cond delay="0"/>
                                          </p:stCondLst>
                                        </p:cTn>
                                        <p:tgtEl>
                                          <p:spTgt spid="150"/>
                                        </p:tgtEl>
                                        <p:attrNameLst>
                                          <p:attrName>style.visibility</p:attrName>
                                        </p:attrNameLst>
                                      </p:cBhvr>
                                      <p:to>
                                        <p:strVal val="visible"/>
                                      </p:to>
                                    </p:set>
                                    <p:anim calcmode="lin" valueType="num">
                                      <p:cBhvr>
                                        <p:cTn id="39" dur="300" fill="hold"/>
                                        <p:tgtEl>
                                          <p:spTgt spid="150"/>
                                        </p:tgtEl>
                                        <p:attrNameLst>
                                          <p:attrName>ppt_w</p:attrName>
                                        </p:attrNameLst>
                                      </p:cBhvr>
                                      <p:tavLst>
                                        <p:tav tm="0">
                                          <p:val>
                                            <p:fltVal val="0"/>
                                          </p:val>
                                        </p:tav>
                                        <p:tav tm="100000">
                                          <p:val>
                                            <p:strVal val="#ppt_w"/>
                                          </p:val>
                                        </p:tav>
                                      </p:tavLst>
                                    </p:anim>
                                    <p:anim calcmode="lin" valueType="num">
                                      <p:cBhvr>
                                        <p:cTn id="40" dur="300" fill="hold"/>
                                        <p:tgtEl>
                                          <p:spTgt spid="150"/>
                                        </p:tgtEl>
                                        <p:attrNameLst>
                                          <p:attrName>ppt_h</p:attrName>
                                        </p:attrNameLst>
                                      </p:cBhvr>
                                      <p:tavLst>
                                        <p:tav tm="0">
                                          <p:val>
                                            <p:fltVal val="0"/>
                                          </p:val>
                                        </p:tav>
                                        <p:tav tm="100000">
                                          <p:val>
                                            <p:strVal val="#ppt_h"/>
                                          </p:val>
                                        </p:tav>
                                      </p:tavLst>
                                    </p:anim>
                                    <p:animEffect transition="in" filter="fade">
                                      <p:cBhvr>
                                        <p:cTn id="41" dur="300"/>
                                        <p:tgtEl>
                                          <p:spTgt spid="150"/>
                                        </p:tgtEl>
                                      </p:cBhvr>
                                    </p:animEffect>
                                  </p:childTnLst>
                                </p:cTn>
                              </p:par>
                            </p:childTnLst>
                          </p:cTn>
                        </p:par>
                        <p:par>
                          <p:cTn id="42" fill="hold">
                            <p:stCondLst>
                              <p:cond delay="25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500" fill="hold"/>
                                        <p:tgtEl>
                                          <p:spTgt spid="158"/>
                                        </p:tgtEl>
                                        <p:attrNameLst>
                                          <p:attrName>ppt_w</p:attrName>
                                        </p:attrNameLst>
                                      </p:cBhvr>
                                      <p:tavLst>
                                        <p:tav tm="0">
                                          <p:val>
                                            <p:fltVal val="0"/>
                                          </p:val>
                                        </p:tav>
                                        <p:tav tm="100000">
                                          <p:val>
                                            <p:strVal val="#ppt_w"/>
                                          </p:val>
                                        </p:tav>
                                      </p:tavLst>
                                    </p:anim>
                                    <p:anim calcmode="lin" valueType="num">
                                      <p:cBhvr>
                                        <p:cTn id="46" dur="500" fill="hold"/>
                                        <p:tgtEl>
                                          <p:spTgt spid="158"/>
                                        </p:tgtEl>
                                        <p:attrNameLst>
                                          <p:attrName>ppt_h</p:attrName>
                                        </p:attrNameLst>
                                      </p:cBhvr>
                                      <p:tavLst>
                                        <p:tav tm="0">
                                          <p:val>
                                            <p:fltVal val="0"/>
                                          </p:val>
                                        </p:tav>
                                        <p:tav tm="100000">
                                          <p:val>
                                            <p:strVal val="#ppt_h"/>
                                          </p:val>
                                        </p:tav>
                                      </p:tavLst>
                                    </p:anim>
                                    <p:animEffect transition="in" filter="fade">
                                      <p:cBhvr>
                                        <p:cTn id="47" dur="500"/>
                                        <p:tgtEl>
                                          <p:spTgt spid="158"/>
                                        </p:tgtEl>
                                      </p:cBhvr>
                                    </p:animEffect>
                                  </p:childTnLst>
                                </p:cTn>
                              </p:par>
                            </p:childTnLst>
                          </p:cTn>
                        </p:par>
                        <p:par>
                          <p:cTn id="48" fill="hold">
                            <p:stCondLst>
                              <p:cond delay="30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500" fill="hold"/>
                                        <p:tgtEl>
                                          <p:spTgt spid="290"/>
                                        </p:tgtEl>
                                        <p:attrNameLst>
                                          <p:attrName>ppt_w</p:attrName>
                                        </p:attrNameLst>
                                      </p:cBhvr>
                                      <p:tavLst>
                                        <p:tav tm="0">
                                          <p:val>
                                            <p:fltVal val="0"/>
                                          </p:val>
                                        </p:tav>
                                        <p:tav tm="100000">
                                          <p:val>
                                            <p:strVal val="#ppt_w"/>
                                          </p:val>
                                        </p:tav>
                                      </p:tavLst>
                                    </p:anim>
                                    <p:anim calcmode="lin" valueType="num">
                                      <p:cBhvr>
                                        <p:cTn id="52" dur="500" fill="hold"/>
                                        <p:tgtEl>
                                          <p:spTgt spid="290"/>
                                        </p:tgtEl>
                                        <p:attrNameLst>
                                          <p:attrName>ppt_h</p:attrName>
                                        </p:attrNameLst>
                                      </p:cBhvr>
                                      <p:tavLst>
                                        <p:tav tm="0">
                                          <p:val>
                                            <p:fltVal val="0"/>
                                          </p:val>
                                        </p:tav>
                                        <p:tav tm="100000">
                                          <p:val>
                                            <p:strVal val="#ppt_h"/>
                                          </p:val>
                                        </p:tav>
                                      </p:tavLst>
                                    </p:anim>
                                    <p:animEffect transition="in" filter="fade">
                                      <p:cBhvr>
                                        <p:cTn id="53" dur="500"/>
                                        <p:tgtEl>
                                          <p:spTgt spid="290"/>
                                        </p:tgtEl>
                                      </p:cBhvr>
                                    </p:animEffect>
                                  </p:childTnLst>
                                </p:cTn>
                              </p:par>
                            </p:childTnLst>
                          </p:cTn>
                        </p:par>
                        <p:par>
                          <p:cTn id="54" fill="hold">
                            <p:stCondLst>
                              <p:cond delay="3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500" fill="hold"/>
                                        <p:tgtEl>
                                          <p:spTgt spid="353"/>
                                        </p:tgtEl>
                                        <p:attrNameLst>
                                          <p:attrName>ppt_w</p:attrName>
                                        </p:attrNameLst>
                                      </p:cBhvr>
                                      <p:tavLst>
                                        <p:tav tm="0">
                                          <p:val>
                                            <p:fltVal val="0"/>
                                          </p:val>
                                        </p:tav>
                                        <p:tav tm="100000">
                                          <p:val>
                                            <p:strVal val="#ppt_w"/>
                                          </p:val>
                                        </p:tav>
                                      </p:tavLst>
                                    </p:anim>
                                    <p:anim calcmode="lin" valueType="num">
                                      <p:cBhvr>
                                        <p:cTn id="58" dur="500" fill="hold"/>
                                        <p:tgtEl>
                                          <p:spTgt spid="353"/>
                                        </p:tgtEl>
                                        <p:attrNameLst>
                                          <p:attrName>ppt_h</p:attrName>
                                        </p:attrNameLst>
                                      </p:cBhvr>
                                      <p:tavLst>
                                        <p:tav tm="0">
                                          <p:val>
                                            <p:fltVal val="0"/>
                                          </p:val>
                                        </p:tav>
                                        <p:tav tm="100000">
                                          <p:val>
                                            <p:strVal val="#ppt_h"/>
                                          </p:val>
                                        </p:tav>
                                      </p:tavLst>
                                    </p:anim>
                                    <p:animEffect transition="in" filter="fade">
                                      <p:cBhvr>
                                        <p:cTn id="59" dur="500"/>
                                        <p:tgtEl>
                                          <p:spTgt spid="353"/>
                                        </p:tgtEl>
                                      </p:cBhvr>
                                    </p:animEffect>
                                  </p:childTnLst>
                                </p:cTn>
                              </p:par>
                            </p:childTnLst>
                          </p:cTn>
                        </p:par>
                        <p:par>
                          <p:cTn id="60" fill="hold">
                            <p:stCondLst>
                              <p:cond delay="40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500" fill="hold"/>
                                        <p:tgtEl>
                                          <p:spTgt spid="354"/>
                                        </p:tgtEl>
                                        <p:attrNameLst>
                                          <p:attrName>ppt_w</p:attrName>
                                        </p:attrNameLst>
                                      </p:cBhvr>
                                      <p:tavLst>
                                        <p:tav tm="0">
                                          <p:val>
                                            <p:fltVal val="0"/>
                                          </p:val>
                                        </p:tav>
                                        <p:tav tm="100000">
                                          <p:val>
                                            <p:strVal val="#ppt_w"/>
                                          </p:val>
                                        </p:tav>
                                      </p:tavLst>
                                    </p:anim>
                                    <p:anim calcmode="lin" valueType="num">
                                      <p:cBhvr>
                                        <p:cTn id="64" dur="500" fill="hold"/>
                                        <p:tgtEl>
                                          <p:spTgt spid="354"/>
                                        </p:tgtEl>
                                        <p:attrNameLst>
                                          <p:attrName>ppt_h</p:attrName>
                                        </p:attrNameLst>
                                      </p:cBhvr>
                                      <p:tavLst>
                                        <p:tav tm="0">
                                          <p:val>
                                            <p:fltVal val="0"/>
                                          </p:val>
                                        </p:tav>
                                        <p:tav tm="100000">
                                          <p:val>
                                            <p:strVal val="#ppt_h"/>
                                          </p:val>
                                        </p:tav>
                                      </p:tavLst>
                                    </p:anim>
                                    <p:animEffect transition="in" filter="fade">
                                      <p:cBhvr>
                                        <p:cTn id="65" dur="500"/>
                                        <p:tgtEl>
                                          <p:spTgt spid="354"/>
                                        </p:tgtEl>
                                      </p:cBhvr>
                                    </p:animEffect>
                                  </p:childTnLst>
                                </p:cTn>
                              </p:par>
                            </p:childTnLst>
                          </p:cTn>
                        </p:par>
                        <p:par>
                          <p:cTn id="66" fill="hold">
                            <p:stCondLst>
                              <p:cond delay="45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500" fill="hold"/>
                                        <p:tgtEl>
                                          <p:spTgt spid="355"/>
                                        </p:tgtEl>
                                        <p:attrNameLst>
                                          <p:attrName>ppt_w</p:attrName>
                                        </p:attrNameLst>
                                      </p:cBhvr>
                                      <p:tavLst>
                                        <p:tav tm="0">
                                          <p:val>
                                            <p:fltVal val="0"/>
                                          </p:val>
                                        </p:tav>
                                        <p:tav tm="100000">
                                          <p:val>
                                            <p:strVal val="#ppt_w"/>
                                          </p:val>
                                        </p:tav>
                                      </p:tavLst>
                                    </p:anim>
                                    <p:anim calcmode="lin" valueType="num">
                                      <p:cBhvr>
                                        <p:cTn id="70" dur="500" fill="hold"/>
                                        <p:tgtEl>
                                          <p:spTgt spid="355"/>
                                        </p:tgtEl>
                                        <p:attrNameLst>
                                          <p:attrName>ppt_h</p:attrName>
                                        </p:attrNameLst>
                                      </p:cBhvr>
                                      <p:tavLst>
                                        <p:tav tm="0">
                                          <p:val>
                                            <p:fltVal val="0"/>
                                          </p:val>
                                        </p:tav>
                                        <p:tav tm="100000">
                                          <p:val>
                                            <p:strVal val="#ppt_h"/>
                                          </p:val>
                                        </p:tav>
                                      </p:tavLst>
                                    </p:anim>
                                    <p:animEffect transition="in" filter="fade">
                                      <p:cBhvr>
                                        <p:cTn id="71" dur="500"/>
                                        <p:tgtEl>
                                          <p:spTgt spid="355"/>
                                        </p:tgtEl>
                                      </p:cBhvr>
                                    </p:animEffect>
                                  </p:childTnLst>
                                </p:cTn>
                              </p:par>
                            </p:childTnLst>
                          </p:cTn>
                        </p:par>
                        <p:par>
                          <p:cTn id="72" fill="hold">
                            <p:stCondLst>
                              <p:cond delay="5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500" fill="hold"/>
                                        <p:tgtEl>
                                          <p:spTgt spid="356"/>
                                        </p:tgtEl>
                                        <p:attrNameLst>
                                          <p:attrName>ppt_w</p:attrName>
                                        </p:attrNameLst>
                                      </p:cBhvr>
                                      <p:tavLst>
                                        <p:tav tm="0">
                                          <p:val>
                                            <p:fltVal val="0"/>
                                          </p:val>
                                        </p:tav>
                                        <p:tav tm="100000">
                                          <p:val>
                                            <p:strVal val="#ppt_w"/>
                                          </p:val>
                                        </p:tav>
                                      </p:tavLst>
                                    </p:anim>
                                    <p:anim calcmode="lin" valueType="num">
                                      <p:cBhvr>
                                        <p:cTn id="76" dur="500" fill="hold"/>
                                        <p:tgtEl>
                                          <p:spTgt spid="356"/>
                                        </p:tgtEl>
                                        <p:attrNameLst>
                                          <p:attrName>ppt_h</p:attrName>
                                        </p:attrNameLst>
                                      </p:cBhvr>
                                      <p:tavLst>
                                        <p:tav tm="0">
                                          <p:val>
                                            <p:fltVal val="0"/>
                                          </p:val>
                                        </p:tav>
                                        <p:tav tm="100000">
                                          <p:val>
                                            <p:strVal val="#ppt_h"/>
                                          </p:val>
                                        </p:tav>
                                      </p:tavLst>
                                    </p:anim>
                                    <p:animEffect transition="in" filter="fade">
                                      <p:cBhvr>
                                        <p:cTn id="77" dur="500"/>
                                        <p:tgtEl>
                                          <p:spTgt spid="356"/>
                                        </p:tgtEl>
                                      </p:cBhvr>
                                    </p:animEffect>
                                  </p:childTnLst>
                                </p:cTn>
                              </p:par>
                            </p:childTnLst>
                          </p:cTn>
                        </p:par>
                        <p:par>
                          <p:cTn id="78" fill="hold">
                            <p:stCondLst>
                              <p:cond delay="55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500" fill="hold"/>
                                        <p:tgtEl>
                                          <p:spTgt spid="357"/>
                                        </p:tgtEl>
                                        <p:attrNameLst>
                                          <p:attrName>ppt_w</p:attrName>
                                        </p:attrNameLst>
                                      </p:cBhvr>
                                      <p:tavLst>
                                        <p:tav tm="0">
                                          <p:val>
                                            <p:fltVal val="0"/>
                                          </p:val>
                                        </p:tav>
                                        <p:tav tm="100000">
                                          <p:val>
                                            <p:strVal val="#ppt_w"/>
                                          </p:val>
                                        </p:tav>
                                      </p:tavLst>
                                    </p:anim>
                                    <p:anim calcmode="lin" valueType="num">
                                      <p:cBhvr>
                                        <p:cTn id="82" dur="500" fill="hold"/>
                                        <p:tgtEl>
                                          <p:spTgt spid="357"/>
                                        </p:tgtEl>
                                        <p:attrNameLst>
                                          <p:attrName>ppt_h</p:attrName>
                                        </p:attrNameLst>
                                      </p:cBhvr>
                                      <p:tavLst>
                                        <p:tav tm="0">
                                          <p:val>
                                            <p:fltVal val="0"/>
                                          </p:val>
                                        </p:tav>
                                        <p:tav tm="100000">
                                          <p:val>
                                            <p:strVal val="#ppt_h"/>
                                          </p:val>
                                        </p:tav>
                                      </p:tavLst>
                                    </p:anim>
                                    <p:animEffect transition="in" filter="fade">
                                      <p:cBhvr>
                                        <p:cTn id="83"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134" grpId="0" animBg="1"/>
      <p:bldP spid="135" grpId="0" animBg="1"/>
      <p:bldP spid="137" grpId="0" animBg="1"/>
      <p:bldP spid="149" grpId="0" animBg="1"/>
      <p:bldP spid="150"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765299"/>
            <a:ext cx="6885962"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4421331"/>
            <a:ext cx="688596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519015"/>
            <a:ext cx="6885164"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94065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1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53" presetClass="entr" presetSubtype="16" fill="hold" grpId="0" nodeType="withEffect">
                                  <p:stCondLst>
                                    <p:cond delay="20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8"/>
                                        </p:tgtEl>
                                        <p:attrNameLst>
                                          <p:attrName>style.visibility</p:attrName>
                                        </p:attrNameLst>
                                      </p:cBhvr>
                                      <p:to>
                                        <p:strVal val="visible"/>
                                      </p:to>
                                    </p:set>
                                    <p:anim calcmode="lin" valueType="num">
                                      <p:cBhvr>
                                        <p:cTn id="60" dur="500" fill="hold"/>
                                        <p:tgtEl>
                                          <p:spTgt spid="38"/>
                                        </p:tgtEl>
                                        <p:attrNameLst>
                                          <p:attrName>ppt_w</p:attrName>
                                        </p:attrNameLst>
                                      </p:cBhvr>
                                      <p:tavLst>
                                        <p:tav tm="0">
                                          <p:val>
                                            <p:fltVal val="0"/>
                                          </p:val>
                                        </p:tav>
                                        <p:tav tm="100000">
                                          <p:val>
                                            <p:strVal val="#ppt_w"/>
                                          </p:val>
                                        </p:tav>
                                      </p:tavLst>
                                    </p:anim>
                                    <p:anim calcmode="lin" valueType="num">
                                      <p:cBhvr>
                                        <p:cTn id="61" dur="500" fill="hold"/>
                                        <p:tgtEl>
                                          <p:spTgt spid="38"/>
                                        </p:tgtEl>
                                        <p:attrNameLst>
                                          <p:attrName>ppt_h</p:attrName>
                                        </p:attrNameLst>
                                      </p:cBhvr>
                                      <p:tavLst>
                                        <p:tav tm="0">
                                          <p:val>
                                            <p:fltVal val="0"/>
                                          </p:val>
                                        </p:tav>
                                        <p:tav tm="100000">
                                          <p:val>
                                            <p:strVal val="#ppt_h"/>
                                          </p:val>
                                        </p:tav>
                                      </p:tavLst>
                                    </p:anim>
                                    <p:animEffect transition="in" filter="fade">
                                      <p:cBhvr>
                                        <p:cTn id="62" dur="500"/>
                                        <p:tgtEl>
                                          <p:spTgt spid="3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Effect transition="in" filter="fade">
                                      <p:cBhvr>
                                        <p:cTn id="72" dur="500"/>
                                        <p:tgtEl>
                                          <p:spTgt spid="40"/>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46"/>
                                        </p:tgtEl>
                                        <p:attrNameLst>
                                          <p:attrName>style.visibility</p:attrName>
                                        </p:attrNameLst>
                                      </p:cBhvr>
                                      <p:to>
                                        <p:strVal val="visible"/>
                                      </p:to>
                                    </p:set>
                                    <p:anim calcmode="lin" valueType="num">
                                      <p:cBhvr>
                                        <p:cTn id="85" dur="500" fill="hold"/>
                                        <p:tgtEl>
                                          <p:spTgt spid="46"/>
                                        </p:tgtEl>
                                        <p:attrNameLst>
                                          <p:attrName>ppt_w</p:attrName>
                                        </p:attrNameLst>
                                      </p:cBhvr>
                                      <p:tavLst>
                                        <p:tav tm="0">
                                          <p:val>
                                            <p:fltVal val="0"/>
                                          </p:val>
                                        </p:tav>
                                        <p:tav tm="100000">
                                          <p:val>
                                            <p:strVal val="#ppt_w"/>
                                          </p:val>
                                        </p:tav>
                                      </p:tavLst>
                                    </p:anim>
                                    <p:anim calcmode="lin" valueType="num">
                                      <p:cBhvr>
                                        <p:cTn id="86" dur="500" fill="hold"/>
                                        <p:tgtEl>
                                          <p:spTgt spid="46"/>
                                        </p:tgtEl>
                                        <p:attrNameLst>
                                          <p:attrName>ppt_h</p:attrName>
                                        </p:attrNameLst>
                                      </p:cBhvr>
                                      <p:tavLst>
                                        <p:tav tm="0">
                                          <p:val>
                                            <p:fltVal val="0"/>
                                          </p:val>
                                        </p:tav>
                                        <p:tav tm="100000">
                                          <p:val>
                                            <p:strVal val="#ppt_h"/>
                                          </p:val>
                                        </p:tav>
                                      </p:tavLst>
                                    </p:anim>
                                    <p:animEffect transition="in" filter="fade">
                                      <p:cBhvr>
                                        <p:cTn id="87" dur="500"/>
                                        <p:tgtEl>
                                          <p:spTgt spid="46"/>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fltVal val="0"/>
                                          </p:val>
                                        </p:tav>
                                        <p:tav tm="100000">
                                          <p:val>
                                            <p:strVal val="#ppt_h"/>
                                          </p:val>
                                        </p:tav>
                                      </p:tavLst>
                                    </p:anim>
                                    <p:animEffect transition="in" filter="fade">
                                      <p:cBhvr>
                                        <p:cTn id="92" dur="500"/>
                                        <p:tgtEl>
                                          <p:spTgt spid="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animEffect transition="in" filter="fade">
                                      <p:cBhvr>
                                        <p:cTn id="102" dur="500"/>
                                        <p:tgtEl>
                                          <p:spTgt spid="52"/>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500" fill="hold"/>
                                        <p:tgtEl>
                                          <p:spTgt spid="53"/>
                                        </p:tgtEl>
                                        <p:attrNameLst>
                                          <p:attrName>ppt_w</p:attrName>
                                        </p:attrNameLst>
                                      </p:cBhvr>
                                      <p:tavLst>
                                        <p:tav tm="0">
                                          <p:val>
                                            <p:fltVal val="0"/>
                                          </p:val>
                                        </p:tav>
                                        <p:tav tm="100000">
                                          <p:val>
                                            <p:strVal val="#ppt_w"/>
                                          </p:val>
                                        </p:tav>
                                      </p:tavLst>
                                    </p:anim>
                                    <p:anim calcmode="lin" valueType="num">
                                      <p:cBhvr>
                                        <p:cTn id="106" dur="500" fill="hold"/>
                                        <p:tgtEl>
                                          <p:spTgt spid="53"/>
                                        </p:tgtEl>
                                        <p:attrNameLst>
                                          <p:attrName>ppt_h</p:attrName>
                                        </p:attrNameLst>
                                      </p:cBhvr>
                                      <p:tavLst>
                                        <p:tav tm="0">
                                          <p:val>
                                            <p:fltVal val="0"/>
                                          </p:val>
                                        </p:tav>
                                        <p:tav tm="100000">
                                          <p:val>
                                            <p:strVal val="#ppt_h"/>
                                          </p:val>
                                        </p:tav>
                                      </p:tavLst>
                                    </p:anim>
                                    <p:animEffect transition="in" filter="fade">
                                      <p:cBhvr>
                                        <p:cTn id="107" dur="500"/>
                                        <p:tgtEl>
                                          <p:spTgt spid="53"/>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10" presetClass="entr" presetSubtype="0" fill="hold" grpId="0" nodeType="withEffect">
                                  <p:stCondLst>
                                    <p:cond delay="800"/>
                                  </p:stCondLst>
                                  <p:childTnLst>
                                    <p:set>
                                      <p:cBhvr>
                                        <p:cTn id="119" dur="1" fill="hold">
                                          <p:stCondLst>
                                            <p:cond delay="0"/>
                                          </p:stCondLst>
                                        </p:cTn>
                                        <p:tgtEl>
                                          <p:spTgt spid="49">
                                            <p:txEl>
                                              <p:pRg st="0" end="0"/>
                                            </p:txEl>
                                          </p:spTgt>
                                        </p:tgtEl>
                                        <p:attrNameLst>
                                          <p:attrName>style.visibility</p:attrName>
                                        </p:attrNameLst>
                                      </p:cBhvr>
                                      <p:to>
                                        <p:strVal val="visible"/>
                                      </p:to>
                                    </p:set>
                                    <p:animEffect transition="in" filter="fade">
                                      <p:cBhvr>
                                        <p:cTn id="120" dur="500"/>
                                        <p:tgtEl>
                                          <p:spTgt spid="49">
                                            <p:txEl>
                                              <p:pRg st="0" end="0"/>
                                            </p:txEl>
                                          </p:spTgt>
                                        </p:tgtEl>
                                      </p:cBhvr>
                                    </p:animEffect>
                                  </p:childTnLst>
                                </p:cTn>
                              </p:par>
                              <p:par>
                                <p:cTn id="121" presetID="22" presetClass="entr" presetSubtype="4" fill="hold" grpId="0" nodeType="withEffect" nodePh="1">
                                  <p:stCondLst>
                                    <p:cond delay="800"/>
                                  </p:stCondLst>
                                  <p:endCondLst>
                                    <p:cond evt="begin" delay="0">
                                      <p:tn val="121"/>
                                    </p:cond>
                                  </p:end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par>
                                <p:cTn id="124" presetID="22" presetClass="entr" presetSubtype="4" fill="hold" nodeType="withEffect">
                                  <p:stCondLst>
                                    <p:cond delay="800"/>
                                  </p:stCondLst>
                                  <p:childTnLst>
                                    <p:set>
                                      <p:cBhvr>
                                        <p:cTn id="125" dur="1" fill="hold">
                                          <p:stCondLst>
                                            <p:cond delay="0"/>
                                          </p:stCondLst>
                                        </p:cTn>
                                        <p:tgtEl>
                                          <p:spTgt spid="43"/>
                                        </p:tgtEl>
                                        <p:attrNameLst>
                                          <p:attrName>style.visibility</p:attrName>
                                        </p:attrNameLst>
                                      </p:cBhvr>
                                      <p:to>
                                        <p:strVal val="visible"/>
                                      </p:to>
                                    </p:set>
                                    <p:animEffect transition="in" filter="wipe(down)">
                                      <p:cBhvr>
                                        <p:cTn id="1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765299"/>
            <a:ext cx="3289660"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4421331"/>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557115"/>
            <a:ext cx="3288432"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4695976" y="1765299"/>
            <a:ext cx="3289660"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93" name="Straight Connector 92"/>
          <p:cNvCxnSpPr/>
          <p:nvPr userDrawn="1"/>
        </p:nvCxnSpPr>
        <p:spPr>
          <a:xfrm>
            <a:off x="4695977" y="4421331"/>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4695977" y="4557115"/>
            <a:ext cx="3289660"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211356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22" presetClass="entr" presetSubtype="4" fill="hold" grpId="0" nodeType="withEffect" nodePh="1">
                                  <p:stCondLst>
                                    <p:cond delay="800"/>
                                  </p:stCondLst>
                                  <p:endCondLst>
                                    <p:cond evt="begin" delay="0">
                                      <p:tn val="116"/>
                                    </p:cond>
                                  </p:endCondLst>
                                  <p:childTnLst>
                                    <p:set>
                                      <p:cBhvr>
                                        <p:cTn id="117" dur="1" fill="hold">
                                          <p:stCondLst>
                                            <p:cond delay="0"/>
                                          </p:stCondLst>
                                        </p:cTn>
                                        <p:tgtEl>
                                          <p:spTgt spid="4"/>
                                        </p:tgtEl>
                                        <p:attrNameLst>
                                          <p:attrName>style.visibility</p:attrName>
                                        </p:attrNameLst>
                                      </p:cBhvr>
                                      <p:to>
                                        <p:strVal val="visible"/>
                                      </p:to>
                                    </p:set>
                                    <p:animEffect transition="in" filter="wipe(down)">
                                      <p:cBhvr>
                                        <p:cTn id="118" dur="500"/>
                                        <p:tgtEl>
                                          <p:spTgt spid="4"/>
                                        </p:tgtEl>
                                      </p:cBhvr>
                                    </p:animEffect>
                                  </p:childTnLst>
                                </p:cTn>
                              </p:par>
                              <p:par>
                                <p:cTn id="119" presetID="22" presetClass="entr" presetSubtype="4" fill="hold" nodeType="withEffect">
                                  <p:stCondLst>
                                    <p:cond delay="800"/>
                                  </p:stCondLst>
                                  <p:childTnLst>
                                    <p:set>
                                      <p:cBhvr>
                                        <p:cTn id="120" dur="1" fill="hold">
                                          <p:stCondLst>
                                            <p:cond delay="0"/>
                                          </p:stCondLst>
                                        </p:cTn>
                                        <p:tgtEl>
                                          <p:spTgt spid="43"/>
                                        </p:tgtEl>
                                        <p:attrNameLst>
                                          <p:attrName>style.visibility</p:attrName>
                                        </p:attrNameLst>
                                      </p:cBhvr>
                                      <p:to>
                                        <p:strVal val="visible"/>
                                      </p:to>
                                    </p:set>
                                    <p:animEffect transition="in" filter="wipe(down)">
                                      <p:cBhvr>
                                        <p:cTn id="121" dur="500"/>
                                        <p:tgtEl>
                                          <p:spTgt spid="43"/>
                                        </p:tgtEl>
                                      </p:cBhvr>
                                    </p:animEffect>
                                  </p:childTnLst>
                                </p:cTn>
                              </p:par>
                              <p:par>
                                <p:cTn id="122" presetID="22" presetClass="entr" presetSubtype="4" fill="hold" grpId="0" nodeType="withEffect" nodePh="1">
                                  <p:stCondLst>
                                    <p:cond delay="800"/>
                                  </p:stCondLst>
                                  <p:endCondLst>
                                    <p:cond evt="begin" delay="0">
                                      <p:tn val="122"/>
                                    </p:cond>
                                  </p:endCondLst>
                                  <p:childTnLst>
                                    <p:set>
                                      <p:cBhvr>
                                        <p:cTn id="123" dur="1" fill="hold">
                                          <p:stCondLst>
                                            <p:cond delay="0"/>
                                          </p:stCondLst>
                                        </p:cTn>
                                        <p:tgtEl>
                                          <p:spTgt spid="91"/>
                                        </p:tgtEl>
                                        <p:attrNameLst>
                                          <p:attrName>style.visibility</p:attrName>
                                        </p:attrNameLst>
                                      </p:cBhvr>
                                      <p:to>
                                        <p:strVal val="visible"/>
                                      </p:to>
                                    </p:set>
                                    <p:animEffect transition="in" filter="wipe(down)">
                                      <p:cBhvr>
                                        <p:cTn id="124" dur="500"/>
                                        <p:tgtEl>
                                          <p:spTgt spid="91"/>
                                        </p:tgtEl>
                                      </p:cBhvr>
                                    </p:animEffect>
                                  </p:childTnLst>
                                </p:cTn>
                              </p:par>
                              <p:par>
                                <p:cTn id="125" presetID="22" presetClass="entr" presetSubtype="4" fill="hold" nodeType="withEffect">
                                  <p:stCondLst>
                                    <p:cond delay="80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765299"/>
            <a:ext cx="2134933"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4421331"/>
            <a:ext cx="2134933"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557115"/>
            <a:ext cx="2134136"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3436936" y="1765299"/>
            <a:ext cx="2134933"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93" name="Straight Connector 92"/>
          <p:cNvCxnSpPr/>
          <p:nvPr userDrawn="1"/>
        </p:nvCxnSpPr>
        <p:spPr>
          <a:xfrm>
            <a:off x="3436937" y="4421331"/>
            <a:ext cx="2134933"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3436937" y="4557115"/>
            <a:ext cx="2134933"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5825766" y="1765299"/>
            <a:ext cx="2134933"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101" name="Straight Connector 100"/>
          <p:cNvCxnSpPr/>
          <p:nvPr userDrawn="1"/>
        </p:nvCxnSpPr>
        <p:spPr>
          <a:xfrm>
            <a:off x="5825767" y="4421331"/>
            <a:ext cx="2134933"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5826564" y="4557115"/>
            <a:ext cx="2121434"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24140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22" presetClass="entr" presetSubtype="4" fill="hold" grpId="0" nodeType="withEffect" nodePh="1">
                                  <p:stCondLst>
                                    <p:cond delay="800"/>
                                  </p:stCondLst>
                                  <p:endCondLst>
                                    <p:cond evt="begin" delay="0">
                                      <p:tn val="119"/>
                                    </p:cond>
                                  </p:endCondLst>
                                  <p:childTnLst>
                                    <p:set>
                                      <p:cBhvr>
                                        <p:cTn id="120" dur="1" fill="hold">
                                          <p:stCondLst>
                                            <p:cond delay="0"/>
                                          </p:stCondLst>
                                        </p:cTn>
                                        <p:tgtEl>
                                          <p:spTgt spid="4"/>
                                        </p:tgtEl>
                                        <p:attrNameLst>
                                          <p:attrName>style.visibility</p:attrName>
                                        </p:attrNameLst>
                                      </p:cBhvr>
                                      <p:to>
                                        <p:strVal val="visible"/>
                                      </p:to>
                                    </p:set>
                                    <p:animEffect transition="in" filter="wipe(down)">
                                      <p:cBhvr>
                                        <p:cTn id="121" dur="500"/>
                                        <p:tgtEl>
                                          <p:spTgt spid="4"/>
                                        </p:tgtEl>
                                      </p:cBhvr>
                                    </p:animEffect>
                                  </p:childTnLst>
                                </p:cTn>
                              </p:par>
                              <p:par>
                                <p:cTn id="122" presetID="22" presetClass="entr" presetSubtype="4" fill="hold" nodeType="withEffect">
                                  <p:stCondLst>
                                    <p:cond delay="800"/>
                                  </p:stCondLst>
                                  <p:childTnLst>
                                    <p:set>
                                      <p:cBhvr>
                                        <p:cTn id="123" dur="1" fill="hold">
                                          <p:stCondLst>
                                            <p:cond delay="0"/>
                                          </p:stCondLst>
                                        </p:cTn>
                                        <p:tgtEl>
                                          <p:spTgt spid="43"/>
                                        </p:tgtEl>
                                        <p:attrNameLst>
                                          <p:attrName>style.visibility</p:attrName>
                                        </p:attrNameLst>
                                      </p:cBhvr>
                                      <p:to>
                                        <p:strVal val="visible"/>
                                      </p:to>
                                    </p:set>
                                    <p:animEffect transition="in" filter="wipe(down)">
                                      <p:cBhvr>
                                        <p:cTn id="124" dur="500"/>
                                        <p:tgtEl>
                                          <p:spTgt spid="43"/>
                                        </p:tgtEl>
                                      </p:cBhvr>
                                    </p:animEffect>
                                  </p:childTnLst>
                                </p:cTn>
                              </p:par>
                              <p:par>
                                <p:cTn id="125" presetID="22" presetClass="entr" presetSubtype="4" fill="hold" grpId="0" nodeType="withEffect" nodePh="1">
                                  <p:stCondLst>
                                    <p:cond delay="800"/>
                                  </p:stCondLst>
                                  <p:endCondLst>
                                    <p:cond evt="begin" delay="0">
                                      <p:tn val="125"/>
                                    </p:cond>
                                  </p:endCondLst>
                                  <p:childTnLst>
                                    <p:set>
                                      <p:cBhvr>
                                        <p:cTn id="126" dur="1" fill="hold">
                                          <p:stCondLst>
                                            <p:cond delay="0"/>
                                          </p:stCondLst>
                                        </p:cTn>
                                        <p:tgtEl>
                                          <p:spTgt spid="91"/>
                                        </p:tgtEl>
                                        <p:attrNameLst>
                                          <p:attrName>style.visibility</p:attrName>
                                        </p:attrNameLst>
                                      </p:cBhvr>
                                      <p:to>
                                        <p:strVal val="visible"/>
                                      </p:to>
                                    </p:set>
                                    <p:animEffect transition="in" filter="wipe(down)">
                                      <p:cBhvr>
                                        <p:cTn id="127" dur="500"/>
                                        <p:tgtEl>
                                          <p:spTgt spid="91"/>
                                        </p:tgtEl>
                                      </p:cBhvr>
                                    </p:animEffect>
                                  </p:childTnLst>
                                </p:cTn>
                              </p:par>
                              <p:par>
                                <p:cTn id="128" presetID="22" presetClass="entr" presetSubtype="4" fill="hold" nodeType="withEffect">
                                  <p:stCondLst>
                                    <p:cond delay="800"/>
                                  </p:stCondLst>
                                  <p:childTnLst>
                                    <p:set>
                                      <p:cBhvr>
                                        <p:cTn id="129" dur="1" fill="hold">
                                          <p:stCondLst>
                                            <p:cond delay="0"/>
                                          </p:stCondLst>
                                        </p:cTn>
                                        <p:tgtEl>
                                          <p:spTgt spid="93"/>
                                        </p:tgtEl>
                                        <p:attrNameLst>
                                          <p:attrName>style.visibility</p:attrName>
                                        </p:attrNameLst>
                                      </p:cBhvr>
                                      <p:to>
                                        <p:strVal val="visible"/>
                                      </p:to>
                                    </p:set>
                                    <p:animEffect transition="in" filter="wipe(down)">
                                      <p:cBhvr>
                                        <p:cTn id="130" dur="500"/>
                                        <p:tgtEl>
                                          <p:spTgt spid="93"/>
                                        </p:tgtEl>
                                      </p:cBhvr>
                                    </p:animEffect>
                                  </p:childTnLst>
                                </p:cTn>
                              </p:par>
                              <p:par>
                                <p:cTn id="131" presetID="22" presetClass="entr" presetSubtype="4" fill="hold" grpId="0" nodeType="withEffect" nodePh="1">
                                  <p:stCondLst>
                                    <p:cond delay="800"/>
                                  </p:stCondLst>
                                  <p:endCondLst>
                                    <p:cond evt="begin" delay="0">
                                      <p:tn val="131"/>
                                    </p:cond>
                                  </p:endCondLst>
                                  <p:childTnLst>
                                    <p:set>
                                      <p:cBhvr>
                                        <p:cTn id="132" dur="1" fill="hold">
                                          <p:stCondLst>
                                            <p:cond delay="0"/>
                                          </p:stCondLst>
                                        </p:cTn>
                                        <p:tgtEl>
                                          <p:spTgt spid="99"/>
                                        </p:tgtEl>
                                        <p:attrNameLst>
                                          <p:attrName>style.visibility</p:attrName>
                                        </p:attrNameLst>
                                      </p:cBhvr>
                                      <p:to>
                                        <p:strVal val="visible"/>
                                      </p:to>
                                    </p:set>
                                    <p:animEffect transition="in" filter="wipe(down)">
                                      <p:cBhvr>
                                        <p:cTn id="133" dur="500"/>
                                        <p:tgtEl>
                                          <p:spTgt spid="99"/>
                                        </p:tgtEl>
                                      </p:cBhvr>
                                    </p:animEffect>
                                  </p:childTnLst>
                                </p:cTn>
                              </p:par>
                              <p:par>
                                <p:cTn id="134" presetID="22" presetClass="entr" presetSubtype="4" fill="hold" nodeType="withEffect">
                                  <p:stCondLst>
                                    <p:cond delay="80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7" y="1765299"/>
            <a:ext cx="1620912"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4421331"/>
            <a:ext cx="162091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45571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2840037" y="1765299"/>
            <a:ext cx="1620912"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93" name="Straight Connector 92"/>
          <p:cNvCxnSpPr/>
          <p:nvPr userDrawn="1"/>
        </p:nvCxnSpPr>
        <p:spPr>
          <a:xfrm>
            <a:off x="2840037" y="4421331"/>
            <a:ext cx="1620912"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3" y="45571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4611431" y="1765299"/>
            <a:ext cx="1620912"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101" name="Straight Connector 100"/>
          <p:cNvCxnSpPr/>
          <p:nvPr userDrawn="1"/>
        </p:nvCxnSpPr>
        <p:spPr>
          <a:xfrm>
            <a:off x="4611431" y="4421331"/>
            <a:ext cx="1620912"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7" y="45571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107" name="Picture Placeholder 3"/>
          <p:cNvSpPr>
            <a:spLocks noGrp="1"/>
          </p:cNvSpPr>
          <p:nvPr>
            <p:ph type="pic" sz="quarter" idx="42"/>
          </p:nvPr>
        </p:nvSpPr>
        <p:spPr>
          <a:xfrm>
            <a:off x="6385850" y="1765299"/>
            <a:ext cx="1620912"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109" name="Straight Connector 108"/>
          <p:cNvCxnSpPr/>
          <p:nvPr userDrawn="1"/>
        </p:nvCxnSpPr>
        <p:spPr>
          <a:xfrm>
            <a:off x="6385850" y="4421331"/>
            <a:ext cx="1620912" cy="0"/>
          </a:xfrm>
          <a:prstGeom prst="line">
            <a:avLst/>
          </a:prstGeom>
          <a:ln w="571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6" y="45571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423238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110">
                                            <p:txEl>
                                              <p:pRg st="0" end="0"/>
                                            </p:txEl>
                                          </p:spTgt>
                                        </p:tgtEl>
                                        <p:attrNameLst>
                                          <p:attrName>style.visibility</p:attrName>
                                        </p:attrNameLst>
                                      </p:cBhvr>
                                      <p:to>
                                        <p:strVal val="visible"/>
                                      </p:to>
                                    </p:set>
                                    <p:animEffect transition="in" filter="fade">
                                      <p:cBhvr>
                                        <p:cTn id="121" dur="500"/>
                                        <p:tgtEl>
                                          <p:spTgt spid="110">
                                            <p:txEl>
                                              <p:pRg st="0" end="0"/>
                                            </p:txEl>
                                          </p:spTgt>
                                        </p:tgtEl>
                                      </p:cBhvr>
                                    </p:animEffect>
                                  </p:childTnLst>
                                </p:cTn>
                              </p:par>
                              <p:par>
                                <p:cTn id="122" presetID="10" presetClass="entr" presetSubtype="0" fill="hold" grpId="0" nodeType="withEffect" nodePh="1">
                                  <p:stCondLst>
                                    <p:cond delay="800"/>
                                  </p:stCondLst>
                                  <p:endCondLst>
                                    <p:cond evt="begin" delay="0">
                                      <p:tn val="122"/>
                                    </p:cond>
                                  </p:end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par>
                                <p:cTn id="125" presetID="10" presetClass="entr" presetSubtype="0" fill="hold" nodeType="withEffect">
                                  <p:stCondLst>
                                    <p:cond delay="80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nodePh="1">
                                  <p:stCondLst>
                                    <p:cond delay="800"/>
                                  </p:stCondLst>
                                  <p:endCondLst>
                                    <p:cond evt="begin" delay="0">
                                      <p:tn val="128"/>
                                    </p:cond>
                                  </p:endCondLst>
                                  <p:childTnLst>
                                    <p:set>
                                      <p:cBhvr>
                                        <p:cTn id="129" dur="1" fill="hold">
                                          <p:stCondLst>
                                            <p:cond delay="0"/>
                                          </p:stCondLst>
                                        </p:cTn>
                                        <p:tgtEl>
                                          <p:spTgt spid="91"/>
                                        </p:tgtEl>
                                        <p:attrNameLst>
                                          <p:attrName>style.visibility</p:attrName>
                                        </p:attrNameLst>
                                      </p:cBhvr>
                                      <p:to>
                                        <p:strVal val="visible"/>
                                      </p:to>
                                    </p:set>
                                    <p:animEffect transition="in" filter="fade">
                                      <p:cBhvr>
                                        <p:cTn id="130" dur="500"/>
                                        <p:tgtEl>
                                          <p:spTgt spid="91"/>
                                        </p:tgtEl>
                                      </p:cBhvr>
                                    </p:animEffect>
                                  </p:childTnLst>
                                </p:cTn>
                              </p:par>
                              <p:par>
                                <p:cTn id="131" presetID="10" presetClass="entr" presetSubtype="0" fill="hold" nodeType="withEffect">
                                  <p:stCondLst>
                                    <p:cond delay="8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500"/>
                                        <p:tgtEl>
                                          <p:spTgt spid="93"/>
                                        </p:tgtEl>
                                      </p:cBhvr>
                                    </p:animEffect>
                                  </p:childTnLst>
                                </p:cTn>
                              </p:par>
                              <p:par>
                                <p:cTn id="134" presetID="10" presetClass="entr" presetSubtype="0" fill="hold" grpId="0" nodeType="withEffect" nodePh="1">
                                  <p:stCondLst>
                                    <p:cond delay="800"/>
                                  </p:stCondLst>
                                  <p:endCondLst>
                                    <p:cond evt="begin" delay="0">
                                      <p:tn val="134"/>
                                    </p:cond>
                                  </p:endCondLst>
                                  <p:childTnLst>
                                    <p:set>
                                      <p:cBhvr>
                                        <p:cTn id="135" dur="1" fill="hold">
                                          <p:stCondLst>
                                            <p:cond delay="0"/>
                                          </p:stCondLst>
                                        </p:cTn>
                                        <p:tgtEl>
                                          <p:spTgt spid="99"/>
                                        </p:tgtEl>
                                        <p:attrNameLst>
                                          <p:attrName>style.visibility</p:attrName>
                                        </p:attrNameLst>
                                      </p:cBhvr>
                                      <p:to>
                                        <p:strVal val="visible"/>
                                      </p:to>
                                    </p:set>
                                    <p:animEffect transition="in" filter="fade">
                                      <p:cBhvr>
                                        <p:cTn id="136" dur="500"/>
                                        <p:tgtEl>
                                          <p:spTgt spid="99"/>
                                        </p:tgtEl>
                                      </p:cBhvr>
                                    </p:animEffect>
                                  </p:childTnLst>
                                </p:cTn>
                              </p:par>
                              <p:par>
                                <p:cTn id="137" presetID="10" presetClass="entr" presetSubtype="0" fill="hold" nodeType="withEffect">
                                  <p:stCondLst>
                                    <p:cond delay="80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nodePh="1">
                                  <p:stCondLst>
                                    <p:cond delay="800"/>
                                  </p:stCondLst>
                                  <p:endCondLst>
                                    <p:cond evt="begin" delay="0">
                                      <p:tn val="140"/>
                                    </p:cond>
                                  </p:end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nodeType="withEffect">
                                  <p:stCondLst>
                                    <p:cond delay="80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7" grpId="0"/>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765299"/>
            <a:ext cx="3289660" cy="264333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4421331"/>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557115"/>
            <a:ext cx="3288432"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476500"/>
            <a:ext cx="3527936" cy="2385416"/>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779729"/>
            <a:ext cx="3533782"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4" y="2059129"/>
            <a:ext cx="3502205" cy="342900"/>
          </a:xfrm>
          <a:prstGeom prst="rect">
            <a:avLst/>
          </a:prstGeom>
        </p:spPr>
        <p:txBody>
          <a:bodyPr vert="horz" lIns="0" tIns="0" rIns="0" bIns="0"/>
          <a:lstStyle>
            <a:lvl1pPr marL="0" indent="0" algn="l">
              <a:lnSpc>
                <a:spcPct val="130000"/>
              </a:lnSpc>
              <a:buNone/>
              <a:defRPr sz="1200" b="1" baseline="0">
                <a:solidFill>
                  <a:schemeClr val="tx1">
                    <a:lumMod val="50000"/>
                    <a:lumOff val="50000"/>
                  </a:schemeClr>
                </a:solidFill>
                <a:latin typeface="Lato Regular"/>
                <a:cs typeface="Lato Regular"/>
              </a:defRPr>
            </a:lvl1pPr>
          </a:lstStyle>
          <a:p>
            <a:pPr lvl="0"/>
            <a:r>
              <a:rPr lang="en-US" dirty="0"/>
              <a:t>Subtitle Example</a:t>
            </a:r>
          </a:p>
        </p:txBody>
      </p:sp>
    </p:spTree>
    <p:extLst>
      <p:ext uri="{BB962C8B-B14F-4D97-AF65-F5344CB8AC3E}">
        <p14:creationId xmlns:p14="http://schemas.microsoft.com/office/powerpoint/2010/main" val="148268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765299"/>
            <a:ext cx="3289660" cy="133350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43" name="Straight Connector 42"/>
          <p:cNvCxnSpPr/>
          <p:nvPr userDrawn="1"/>
        </p:nvCxnSpPr>
        <p:spPr>
          <a:xfrm>
            <a:off x="1062037" y="3125931"/>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3174546"/>
            <a:ext cx="3288432"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476500"/>
            <a:ext cx="3527936" cy="2385416"/>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779729"/>
            <a:ext cx="3533782"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4" y="2059129"/>
            <a:ext cx="3502205" cy="342900"/>
          </a:xfrm>
          <a:prstGeom prst="rect">
            <a:avLst/>
          </a:prstGeom>
        </p:spPr>
        <p:txBody>
          <a:bodyPr vert="horz" lIns="0" tIns="0" rIns="0" bIns="0"/>
          <a:lstStyle>
            <a:lvl1pPr marL="0" indent="0" algn="l">
              <a:lnSpc>
                <a:spcPct val="130000"/>
              </a:lnSpc>
              <a:buNone/>
              <a:defRPr sz="1200" b="1" baseline="0">
                <a:solidFill>
                  <a:schemeClr val="tx1">
                    <a:lumMod val="50000"/>
                    <a:lumOff val="50000"/>
                  </a:schemeClr>
                </a:solidFill>
                <a:latin typeface="Lato Regular"/>
                <a:cs typeface="Lato Regular"/>
              </a:defRPr>
            </a:lvl1pPr>
          </a:lstStyle>
          <a:p>
            <a:pPr lvl="0"/>
            <a:r>
              <a:rPr lang="en-US" dirty="0"/>
              <a:t>Subtitle Example</a:t>
            </a:r>
          </a:p>
        </p:txBody>
      </p:sp>
      <p:sp>
        <p:nvSpPr>
          <p:cNvPr id="33" name="Picture Placeholder 3"/>
          <p:cNvSpPr>
            <a:spLocks noGrp="1"/>
          </p:cNvSpPr>
          <p:nvPr>
            <p:ph type="pic" sz="quarter" idx="26"/>
          </p:nvPr>
        </p:nvSpPr>
        <p:spPr>
          <a:xfrm>
            <a:off x="1062036" y="3452215"/>
            <a:ext cx="3289660" cy="133350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cxnSp>
        <p:nvCxnSpPr>
          <p:cNvPr id="34" name="Straight Connector 33"/>
          <p:cNvCxnSpPr/>
          <p:nvPr userDrawn="1"/>
        </p:nvCxnSpPr>
        <p:spPr>
          <a:xfrm>
            <a:off x="1062037" y="4812847"/>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2"/>
          <p:cNvSpPr>
            <a:spLocks noGrp="1"/>
          </p:cNvSpPr>
          <p:nvPr>
            <p:ph type="body" sz="quarter" idx="27" hasCustomPrompt="1"/>
          </p:nvPr>
        </p:nvSpPr>
        <p:spPr>
          <a:xfrm>
            <a:off x="1062834" y="4861462"/>
            <a:ext cx="3288432"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160395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
                                            <p:txEl>
                                              <p:pRg st="0" end="0"/>
                                            </p:txEl>
                                          </p:spTgt>
                                        </p:tgtEl>
                                        <p:attrNameLst>
                                          <p:attrName>style.visibility</p:attrName>
                                        </p:attrNameLst>
                                      </p:cBhvr>
                                      <p:to>
                                        <p:strVal val="visible"/>
                                      </p:to>
                                    </p:set>
                                    <p:animEffect transition="in" filter="fade">
                                      <p:cBhvr>
                                        <p:cTn id="135" dur="500"/>
                                        <p:tgtEl>
                                          <p:spTgt spid="54">
                                            <p:txEl>
                                              <p:pRg st="0" end="0"/>
                                            </p:txEl>
                                          </p:spTgt>
                                        </p:tgtEl>
                                      </p:cBhvr>
                                    </p:animEffect>
                                  </p:childTnLst>
                                </p:cTn>
                              </p:par>
                              <p:par>
                                <p:cTn id="136" presetID="22" presetClass="entr" presetSubtype="4" fill="hold" grpId="0" nodeType="withEffect" nodePh="1">
                                  <p:stCondLst>
                                    <p:cond delay="800"/>
                                  </p:stCondLst>
                                  <p:endCondLst>
                                    <p:cond evt="begin" delay="0">
                                      <p:tn val="136"/>
                                    </p:cond>
                                  </p:endCondLst>
                                  <p:childTnLst>
                                    <p:set>
                                      <p:cBhvr>
                                        <p:cTn id="137" dur="1" fill="hold">
                                          <p:stCondLst>
                                            <p:cond delay="0"/>
                                          </p:stCondLst>
                                        </p:cTn>
                                        <p:tgtEl>
                                          <p:spTgt spid="33"/>
                                        </p:tgtEl>
                                        <p:attrNameLst>
                                          <p:attrName>style.visibility</p:attrName>
                                        </p:attrNameLst>
                                      </p:cBhvr>
                                      <p:to>
                                        <p:strVal val="visible"/>
                                      </p:to>
                                    </p:set>
                                    <p:animEffect transition="in" filter="wipe(down)">
                                      <p:cBhvr>
                                        <p:cTn id="138" dur="500"/>
                                        <p:tgtEl>
                                          <p:spTgt spid="33"/>
                                        </p:tgtEl>
                                      </p:cBhvr>
                                    </p:animEffect>
                                  </p:childTnLst>
                                </p:cTn>
                              </p:par>
                              <p:par>
                                <p:cTn id="139" presetID="22" presetClass="entr" presetSubtype="4" fill="hold" nodeType="withEffect">
                                  <p:stCondLst>
                                    <p:cond delay="800"/>
                                  </p:stCondLst>
                                  <p:childTnLst>
                                    <p:set>
                                      <p:cBhvr>
                                        <p:cTn id="140" dur="1" fill="hold">
                                          <p:stCondLst>
                                            <p:cond delay="0"/>
                                          </p:stCondLst>
                                        </p:cTn>
                                        <p:tgtEl>
                                          <p:spTgt spid="34"/>
                                        </p:tgtEl>
                                        <p:attrNameLst>
                                          <p:attrName>style.visibility</p:attrName>
                                        </p:attrNameLst>
                                      </p:cBhvr>
                                      <p:to>
                                        <p:strVal val="visible"/>
                                      </p:to>
                                    </p:set>
                                    <p:animEffect transition="in" filter="wipe(down)">
                                      <p:cBhvr>
                                        <p:cTn id="1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p:bldP spid="54" grpId="0" build="p">
        <p:tmplLst>
          <p:tmpl lvl="1">
            <p:tnLst>
              <p:par>
                <p:cTn presetID="10" presetClass="entr" presetSubtype="0" fill="hold" nodeType="withEffect" nodePh="1">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6" y="1708099"/>
            <a:ext cx="6885961" cy="958902"/>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31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02">
    <p:spTree>
      <p:nvGrpSpPr>
        <p:cNvPr id="1" name=""/>
        <p:cNvGrpSpPr/>
        <p:nvPr/>
      </p:nvGrpSpPr>
      <p:grpSpPr>
        <a:xfrm>
          <a:off x="0" y="0"/>
          <a:ext cx="0" cy="0"/>
          <a:chOff x="0" y="0"/>
          <a:chExt cx="0" cy="0"/>
        </a:xfrm>
      </p:grpSpPr>
      <p:sp>
        <p:nvSpPr>
          <p:cNvPr id="5" name="Isosceles Triangle 4"/>
          <p:cNvSpPr/>
          <p:nvPr userDrawn="1"/>
        </p:nvSpPr>
        <p:spPr>
          <a:xfrm rot="16200000">
            <a:off x="-65282" y="-310646"/>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Isosceles Triangle 5"/>
          <p:cNvSpPr/>
          <p:nvPr userDrawn="1"/>
        </p:nvSpPr>
        <p:spPr>
          <a:xfrm rot="5400000">
            <a:off x="-65282" y="43184"/>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65282" y="39701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5400000">
            <a:off x="-65282" y="75084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65282" y="110467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16200000">
            <a:off x="543303" y="39126"/>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543303" y="-31470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543303" y="392956"/>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1160354" y="-310646"/>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5400000">
            <a:off x="1160354" y="4318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1768938" y="-306070"/>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6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mple slide 03">
    <p:spTree>
      <p:nvGrpSpPr>
        <p:cNvPr id="1" name=""/>
        <p:cNvGrpSpPr/>
        <p:nvPr/>
      </p:nvGrpSpPr>
      <p:grpSpPr>
        <a:xfrm>
          <a:off x="0" y="0"/>
          <a:ext cx="0" cy="0"/>
          <a:chOff x="0" y="0"/>
          <a:chExt cx="0" cy="0"/>
        </a:xfrm>
      </p:grpSpPr>
      <p:sp>
        <p:nvSpPr>
          <p:cNvPr id="10" name="Isosceles Triangle 9"/>
          <p:cNvSpPr/>
          <p:nvPr userDrawn="1"/>
        </p:nvSpPr>
        <p:spPr>
          <a:xfrm rot="16200000">
            <a:off x="-65282" y="-310646"/>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65282" y="43184"/>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6200000">
            <a:off x="-65282" y="39701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65282" y="75084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65282" y="110467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543303" y="39126"/>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543303" y="-31470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5400000">
            <a:off x="543303" y="392956"/>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1160354" y="-310646"/>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1160354" y="4318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5400000">
            <a:off x="1768938" y="-306070"/>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596899" y="762651"/>
            <a:ext cx="372110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596899" y="1305318"/>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98183"/>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762651"/>
            <a:ext cx="4310063" cy="359817"/>
          </a:xfrm>
          <a:prstGeom prst="rect">
            <a:avLst/>
          </a:prstGeom>
        </p:spPr>
        <p:txBody>
          <a:bodyPr vert="horz" lIns="0" tIns="40504" rIns="0" bIns="40504" anchor="ctr"/>
          <a:lstStyle>
            <a:lvl1pPr marL="0" indent="0" algn="r">
              <a:lnSpc>
                <a:spcPct val="100000"/>
              </a:lnSpc>
              <a:spcBef>
                <a:spcPts val="0"/>
              </a:spcBef>
              <a:buNone/>
              <a:defRPr sz="180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07193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89776" y="1190611"/>
            <a:ext cx="4028631" cy="359817"/>
          </a:xfrm>
          <a:prstGeom prst="rect">
            <a:avLst/>
          </a:prstGeom>
        </p:spPr>
        <p:txBody>
          <a:bodyPr vert="horz" lIns="0" tIns="40504" rIns="0" bIns="40504" anchor="ctr"/>
          <a:lstStyle>
            <a:lvl1pPr marL="0" indent="0" algn="l">
              <a:lnSpc>
                <a:spcPct val="100000"/>
              </a:lnSpc>
              <a:spcBef>
                <a:spcPts val="0"/>
              </a:spcBef>
              <a:buNone/>
              <a:defRPr sz="3000" b="0">
                <a:solidFill>
                  <a:schemeClr val="bg1">
                    <a:lumMod val="50000"/>
                  </a:schemeClr>
                </a:solidFill>
                <a:latin typeface="Lato Light"/>
                <a:cs typeface="Lato Light"/>
              </a:defRPr>
            </a:lvl1pPr>
          </a:lstStyle>
          <a:p>
            <a:pPr lvl="0"/>
            <a:r>
              <a:rPr lang="es-ES_tradnl" dirty="0" err="1"/>
              <a:t>Contents</a:t>
            </a:r>
            <a:endParaRPr lang="es-ES_tradnl" dirty="0"/>
          </a:p>
        </p:txBody>
      </p:sp>
      <p:sp>
        <p:nvSpPr>
          <p:cNvPr id="3" name="Isosceles Triangle 2"/>
          <p:cNvSpPr/>
          <p:nvPr userDrawn="1"/>
        </p:nvSpPr>
        <p:spPr>
          <a:xfrm rot="16200000">
            <a:off x="-56815" y="47245"/>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5400000">
            <a:off x="-56815" y="-306586"/>
            <a:ext cx="715779" cy="617051"/>
          </a:xfrm>
          <a:prstGeom prst="triangl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5400000">
            <a:off x="-56815" y="401075"/>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56815" y="754905"/>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56815" y="1108735"/>
            <a:ext cx="715779" cy="617051"/>
          </a:xfrm>
          <a:prstGeom prs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6200000">
            <a:off x="-56815" y="146256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56815" y="182045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56815" y="217834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551769" y="-302527"/>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551769" y="51303"/>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551769" y="405133"/>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551769" y="758963"/>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16200000">
            <a:off x="551769" y="1112793"/>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1160354" y="4724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1160354" y="-306586"/>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5400000">
            <a:off x="1160354" y="40107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16200000">
            <a:off x="1777405" y="-302527"/>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5400000">
            <a:off x="1777405" y="51303"/>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2385989" y="-297951"/>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Placeholder 7"/>
          <p:cNvSpPr>
            <a:spLocks noGrp="1"/>
          </p:cNvSpPr>
          <p:nvPr>
            <p:ph type="body" sz="quarter" idx="12" hasCustomPrompt="1"/>
          </p:nvPr>
        </p:nvSpPr>
        <p:spPr>
          <a:xfrm>
            <a:off x="7488938" y="1778987"/>
            <a:ext cx="401638" cy="359817"/>
          </a:xfrm>
          <a:prstGeom prst="rect">
            <a:avLst/>
          </a:prstGeom>
        </p:spPr>
        <p:txBody>
          <a:bodyPr vert="horz" lIns="0" tIns="40504" rIns="0" bIns="40504" anchor="ctr"/>
          <a:lstStyle>
            <a:lvl1pPr marL="0" indent="0" algn="r">
              <a:lnSpc>
                <a:spcPct val="100000"/>
              </a:lnSpc>
              <a:spcBef>
                <a:spcPts val="0"/>
              </a:spcBef>
              <a:buNone/>
              <a:defRPr sz="1800" b="0">
                <a:solidFill>
                  <a:schemeClr val="bg1">
                    <a:lumMod val="65000"/>
                  </a:schemeClr>
                </a:solidFill>
                <a:latin typeface="Lato Light"/>
                <a:cs typeface="Lato Light"/>
              </a:defRPr>
            </a:lvl1pPr>
          </a:lstStyle>
          <a:p>
            <a:pPr lvl="0"/>
            <a:r>
              <a:rPr lang="es-ES_tradnl" dirty="0"/>
              <a:t>03</a:t>
            </a:r>
          </a:p>
        </p:txBody>
      </p:sp>
      <p:sp>
        <p:nvSpPr>
          <p:cNvPr id="29" name="Text Placeholder 7"/>
          <p:cNvSpPr>
            <a:spLocks noGrp="1"/>
          </p:cNvSpPr>
          <p:nvPr>
            <p:ph type="body" sz="quarter" idx="13" hasCustomPrompt="1"/>
          </p:nvPr>
        </p:nvSpPr>
        <p:spPr>
          <a:xfrm>
            <a:off x="1489776" y="156308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30" name="Text Placeholder 7"/>
          <p:cNvSpPr>
            <a:spLocks noGrp="1"/>
          </p:cNvSpPr>
          <p:nvPr>
            <p:ph type="body" sz="quarter" idx="14" hasCustomPrompt="1"/>
          </p:nvPr>
        </p:nvSpPr>
        <p:spPr>
          <a:xfrm>
            <a:off x="1741745" y="156308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1</a:t>
            </a:r>
          </a:p>
        </p:txBody>
      </p:sp>
      <p:sp>
        <p:nvSpPr>
          <p:cNvPr id="66" name="Text Placeholder 7"/>
          <p:cNvSpPr>
            <a:spLocks noGrp="1"/>
          </p:cNvSpPr>
          <p:nvPr>
            <p:ph type="body" sz="quarter" idx="11" hasCustomPrompt="1"/>
          </p:nvPr>
        </p:nvSpPr>
        <p:spPr>
          <a:xfrm>
            <a:off x="2216407" y="1778987"/>
            <a:ext cx="3302000" cy="359817"/>
          </a:xfrm>
          <a:prstGeom prst="rect">
            <a:avLst/>
          </a:prstGeom>
        </p:spPr>
        <p:txBody>
          <a:bodyPr vert="horz" lIns="0" tIns="40504" rIns="0" bIns="40504" anchor="ctr"/>
          <a:lstStyle>
            <a:lvl1pPr marL="0" indent="0" algn="l">
              <a:lnSpc>
                <a:spcPct val="100000"/>
              </a:lnSpc>
              <a:spcBef>
                <a:spcPts val="0"/>
              </a:spcBef>
              <a:buNone/>
              <a:defRPr sz="1800" b="0">
                <a:solidFill>
                  <a:schemeClr val="bg1">
                    <a:lumMod val="65000"/>
                  </a:schemeClr>
                </a:solidFill>
                <a:latin typeface="Lato Light"/>
                <a:cs typeface="Lato Light"/>
              </a:defRPr>
            </a:lvl1pPr>
          </a:lstStyle>
          <a:p>
            <a:pPr lvl="0"/>
            <a:r>
              <a:rPr lang="es-ES_tradnl" dirty="0" err="1"/>
              <a:t>About</a:t>
            </a:r>
            <a:r>
              <a:rPr lang="es-ES_tradnl" dirty="0"/>
              <a:t> </a:t>
            </a:r>
            <a:r>
              <a:rPr lang="es-ES_tradnl" dirty="0" err="1"/>
              <a:t>us</a:t>
            </a:r>
            <a:endParaRPr lang="es-ES_tradnl" dirty="0"/>
          </a:p>
        </p:txBody>
      </p:sp>
      <p:cxnSp>
        <p:nvCxnSpPr>
          <p:cNvPr id="71" name="Straight Connector 70"/>
          <p:cNvCxnSpPr/>
          <p:nvPr userDrawn="1"/>
        </p:nvCxnSpPr>
        <p:spPr>
          <a:xfrm flipH="1">
            <a:off x="1489776" y="2312878"/>
            <a:ext cx="6400800" cy="0"/>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2" name="Text Placeholder 7"/>
          <p:cNvSpPr>
            <a:spLocks noGrp="1"/>
          </p:cNvSpPr>
          <p:nvPr>
            <p:ph type="body" sz="quarter" idx="16" hasCustomPrompt="1"/>
          </p:nvPr>
        </p:nvSpPr>
        <p:spPr>
          <a:xfrm>
            <a:off x="7488938" y="2477937"/>
            <a:ext cx="401638" cy="359817"/>
          </a:xfrm>
          <a:prstGeom prst="rect">
            <a:avLst/>
          </a:prstGeom>
        </p:spPr>
        <p:txBody>
          <a:bodyPr vert="horz" lIns="0" tIns="40504" rIns="0" bIns="40504" anchor="ctr"/>
          <a:lstStyle>
            <a:lvl1pPr marL="0" indent="0" algn="r">
              <a:lnSpc>
                <a:spcPct val="100000"/>
              </a:lnSpc>
              <a:spcBef>
                <a:spcPts val="0"/>
              </a:spcBef>
              <a:buNone/>
              <a:defRPr sz="1800" b="0">
                <a:solidFill>
                  <a:schemeClr val="bg1">
                    <a:lumMod val="65000"/>
                  </a:schemeClr>
                </a:solidFill>
                <a:latin typeface="Lato Light"/>
                <a:cs typeface="Lato Light"/>
              </a:defRPr>
            </a:lvl1pPr>
          </a:lstStyle>
          <a:p>
            <a:pPr lvl="0"/>
            <a:r>
              <a:rPr lang="es-ES_tradnl" dirty="0"/>
              <a:t>15</a:t>
            </a:r>
          </a:p>
        </p:txBody>
      </p:sp>
      <p:sp>
        <p:nvSpPr>
          <p:cNvPr id="73" name="Text Placeholder 7"/>
          <p:cNvSpPr>
            <a:spLocks noGrp="1"/>
          </p:cNvSpPr>
          <p:nvPr>
            <p:ph type="body" sz="quarter" idx="17" hasCustomPrompt="1"/>
          </p:nvPr>
        </p:nvSpPr>
        <p:spPr>
          <a:xfrm>
            <a:off x="1489776" y="226203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74" name="Text Placeholder 7"/>
          <p:cNvSpPr>
            <a:spLocks noGrp="1"/>
          </p:cNvSpPr>
          <p:nvPr>
            <p:ph type="body" sz="quarter" idx="18" hasCustomPrompt="1"/>
          </p:nvPr>
        </p:nvSpPr>
        <p:spPr>
          <a:xfrm>
            <a:off x="1741745" y="226203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2</a:t>
            </a:r>
          </a:p>
        </p:txBody>
      </p:sp>
      <p:sp>
        <p:nvSpPr>
          <p:cNvPr id="87" name="Text Placeholder 7"/>
          <p:cNvSpPr>
            <a:spLocks noGrp="1"/>
          </p:cNvSpPr>
          <p:nvPr>
            <p:ph type="body" sz="quarter" idx="15" hasCustomPrompt="1"/>
          </p:nvPr>
        </p:nvSpPr>
        <p:spPr>
          <a:xfrm>
            <a:off x="2216407" y="2477937"/>
            <a:ext cx="3302000" cy="359817"/>
          </a:xfrm>
          <a:prstGeom prst="rect">
            <a:avLst/>
          </a:prstGeom>
        </p:spPr>
        <p:txBody>
          <a:bodyPr vert="horz" lIns="0" tIns="40504" rIns="0" bIns="40504" anchor="ctr"/>
          <a:lstStyle>
            <a:lvl1pPr marL="0" indent="0" algn="l">
              <a:lnSpc>
                <a:spcPct val="100000"/>
              </a:lnSpc>
              <a:spcBef>
                <a:spcPts val="0"/>
              </a:spcBef>
              <a:buNone/>
              <a:defRPr sz="1800" b="0">
                <a:solidFill>
                  <a:schemeClr val="bg1">
                    <a:lumMod val="65000"/>
                  </a:schemeClr>
                </a:solidFill>
                <a:latin typeface="Lato Light"/>
                <a:cs typeface="Lato Light"/>
              </a:defRPr>
            </a:lvl1pPr>
          </a:lstStyle>
          <a:p>
            <a:pPr lvl="0"/>
            <a:r>
              <a:rPr lang="es-ES_tradnl" dirty="0" err="1"/>
              <a:t>Gallery</a:t>
            </a:r>
            <a:endParaRPr lang="es-ES_tradnl" dirty="0"/>
          </a:p>
        </p:txBody>
      </p:sp>
      <p:cxnSp>
        <p:nvCxnSpPr>
          <p:cNvPr id="91" name="Straight Connector 90"/>
          <p:cNvCxnSpPr/>
          <p:nvPr userDrawn="1"/>
        </p:nvCxnSpPr>
        <p:spPr>
          <a:xfrm flipH="1" flipV="1">
            <a:off x="1489776" y="3011829"/>
            <a:ext cx="6400800" cy="12083"/>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2" name="Text Placeholder 7"/>
          <p:cNvSpPr>
            <a:spLocks noGrp="1"/>
          </p:cNvSpPr>
          <p:nvPr>
            <p:ph type="body" sz="quarter" idx="20" hasCustomPrompt="1"/>
          </p:nvPr>
        </p:nvSpPr>
        <p:spPr>
          <a:xfrm>
            <a:off x="7488938" y="3176887"/>
            <a:ext cx="401638" cy="359817"/>
          </a:xfrm>
          <a:prstGeom prst="rect">
            <a:avLst/>
          </a:prstGeom>
        </p:spPr>
        <p:txBody>
          <a:bodyPr vert="horz" lIns="0" tIns="40504" rIns="0" bIns="40504" anchor="ctr"/>
          <a:lstStyle>
            <a:lvl1pPr marL="0" indent="0" algn="r">
              <a:lnSpc>
                <a:spcPct val="100000"/>
              </a:lnSpc>
              <a:spcBef>
                <a:spcPts val="0"/>
              </a:spcBef>
              <a:buNone/>
              <a:defRPr sz="1800" b="0">
                <a:solidFill>
                  <a:schemeClr val="bg1">
                    <a:lumMod val="65000"/>
                  </a:schemeClr>
                </a:solidFill>
                <a:latin typeface="Lato Light"/>
                <a:cs typeface="Lato Light"/>
              </a:defRPr>
            </a:lvl1pPr>
          </a:lstStyle>
          <a:p>
            <a:pPr lvl="0"/>
            <a:r>
              <a:rPr lang="es-ES_tradnl" dirty="0"/>
              <a:t>20</a:t>
            </a:r>
          </a:p>
        </p:txBody>
      </p:sp>
      <p:sp>
        <p:nvSpPr>
          <p:cNvPr id="93" name="Text Placeholder 7"/>
          <p:cNvSpPr>
            <a:spLocks noGrp="1"/>
          </p:cNvSpPr>
          <p:nvPr>
            <p:ph type="body" sz="quarter" idx="21" hasCustomPrompt="1"/>
          </p:nvPr>
        </p:nvSpPr>
        <p:spPr>
          <a:xfrm>
            <a:off x="1489776" y="296098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94" name="Text Placeholder 7"/>
          <p:cNvSpPr>
            <a:spLocks noGrp="1"/>
          </p:cNvSpPr>
          <p:nvPr>
            <p:ph type="body" sz="quarter" idx="22" hasCustomPrompt="1"/>
          </p:nvPr>
        </p:nvSpPr>
        <p:spPr>
          <a:xfrm>
            <a:off x="1741745" y="296098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3</a:t>
            </a:r>
          </a:p>
        </p:txBody>
      </p:sp>
      <p:sp>
        <p:nvSpPr>
          <p:cNvPr id="103" name="Text Placeholder 7"/>
          <p:cNvSpPr>
            <a:spLocks noGrp="1"/>
          </p:cNvSpPr>
          <p:nvPr>
            <p:ph type="body" sz="quarter" idx="19" hasCustomPrompt="1"/>
          </p:nvPr>
        </p:nvSpPr>
        <p:spPr>
          <a:xfrm>
            <a:off x="2216407" y="3176887"/>
            <a:ext cx="3302000" cy="359817"/>
          </a:xfrm>
          <a:prstGeom prst="rect">
            <a:avLst/>
          </a:prstGeom>
        </p:spPr>
        <p:txBody>
          <a:bodyPr vert="horz" lIns="0" tIns="40504" rIns="0" bIns="40504" anchor="ctr"/>
          <a:lstStyle>
            <a:lvl1pPr marL="0" indent="0" algn="l">
              <a:lnSpc>
                <a:spcPct val="100000"/>
              </a:lnSpc>
              <a:spcBef>
                <a:spcPts val="0"/>
              </a:spcBef>
              <a:buNone/>
              <a:defRPr sz="1800" b="0">
                <a:solidFill>
                  <a:schemeClr val="bg1">
                    <a:lumMod val="65000"/>
                  </a:schemeClr>
                </a:solidFill>
                <a:latin typeface="Lato Light"/>
                <a:cs typeface="Lato Light"/>
              </a:defRPr>
            </a:lvl1pPr>
          </a:lstStyle>
          <a:p>
            <a:pPr lvl="0"/>
            <a:r>
              <a:rPr lang="es-ES_tradnl" dirty="0"/>
              <a:t>Project</a:t>
            </a:r>
          </a:p>
        </p:txBody>
      </p:sp>
      <p:cxnSp>
        <p:nvCxnSpPr>
          <p:cNvPr id="106" name="Straight Connector 105"/>
          <p:cNvCxnSpPr/>
          <p:nvPr userDrawn="1"/>
        </p:nvCxnSpPr>
        <p:spPr>
          <a:xfrm flipH="1" flipV="1">
            <a:off x="1489776" y="3698120"/>
            <a:ext cx="6400800" cy="12083"/>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7" name="Text Placeholder 7"/>
          <p:cNvSpPr>
            <a:spLocks noGrp="1"/>
          </p:cNvSpPr>
          <p:nvPr>
            <p:ph type="body" sz="quarter" idx="24" hasCustomPrompt="1"/>
          </p:nvPr>
        </p:nvSpPr>
        <p:spPr>
          <a:xfrm>
            <a:off x="7488938" y="3863178"/>
            <a:ext cx="401638" cy="359817"/>
          </a:xfrm>
          <a:prstGeom prst="rect">
            <a:avLst/>
          </a:prstGeom>
        </p:spPr>
        <p:txBody>
          <a:bodyPr vert="horz" lIns="0" tIns="40504" rIns="0" bIns="40504" anchor="ctr"/>
          <a:lstStyle>
            <a:lvl1pPr marL="0" indent="0" algn="r">
              <a:lnSpc>
                <a:spcPct val="100000"/>
              </a:lnSpc>
              <a:spcBef>
                <a:spcPts val="0"/>
              </a:spcBef>
              <a:buNone/>
              <a:defRPr sz="1800" b="0">
                <a:solidFill>
                  <a:schemeClr val="bg1">
                    <a:lumMod val="65000"/>
                  </a:schemeClr>
                </a:solidFill>
                <a:latin typeface="Lato Light"/>
                <a:cs typeface="Lato Light"/>
              </a:defRPr>
            </a:lvl1pPr>
          </a:lstStyle>
          <a:p>
            <a:pPr lvl="0"/>
            <a:r>
              <a:rPr lang="es-ES_tradnl" dirty="0"/>
              <a:t>40</a:t>
            </a:r>
          </a:p>
        </p:txBody>
      </p:sp>
      <p:sp>
        <p:nvSpPr>
          <p:cNvPr id="108" name="Text Placeholder 7"/>
          <p:cNvSpPr>
            <a:spLocks noGrp="1"/>
          </p:cNvSpPr>
          <p:nvPr>
            <p:ph type="body" sz="quarter" idx="25" hasCustomPrompt="1"/>
          </p:nvPr>
        </p:nvSpPr>
        <p:spPr>
          <a:xfrm>
            <a:off x="1489776" y="3647278"/>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9" name="Text Placeholder 7"/>
          <p:cNvSpPr>
            <a:spLocks noGrp="1"/>
          </p:cNvSpPr>
          <p:nvPr>
            <p:ph type="body" sz="quarter" idx="26" hasCustomPrompt="1"/>
          </p:nvPr>
        </p:nvSpPr>
        <p:spPr>
          <a:xfrm>
            <a:off x="1741745" y="3647278"/>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4</a:t>
            </a:r>
          </a:p>
        </p:txBody>
      </p:sp>
      <p:sp>
        <p:nvSpPr>
          <p:cNvPr id="114" name="Text Placeholder 7"/>
          <p:cNvSpPr>
            <a:spLocks noGrp="1"/>
          </p:cNvSpPr>
          <p:nvPr>
            <p:ph type="body" sz="quarter" idx="23" hasCustomPrompt="1"/>
          </p:nvPr>
        </p:nvSpPr>
        <p:spPr>
          <a:xfrm>
            <a:off x="2216407" y="3863178"/>
            <a:ext cx="3302000" cy="359817"/>
          </a:xfrm>
          <a:prstGeom prst="rect">
            <a:avLst/>
          </a:prstGeom>
        </p:spPr>
        <p:txBody>
          <a:bodyPr vert="horz" lIns="0" tIns="40504" rIns="0" bIns="40504" anchor="ctr"/>
          <a:lstStyle>
            <a:lvl1pPr marL="0" indent="0" algn="l">
              <a:lnSpc>
                <a:spcPct val="100000"/>
              </a:lnSpc>
              <a:spcBef>
                <a:spcPts val="0"/>
              </a:spcBef>
              <a:buNone/>
              <a:defRPr sz="1800" b="0">
                <a:solidFill>
                  <a:schemeClr val="bg1">
                    <a:lumMod val="65000"/>
                  </a:schemeClr>
                </a:solidFill>
                <a:latin typeface="Lato Light"/>
                <a:cs typeface="Lato Light"/>
              </a:defRPr>
            </a:lvl1pPr>
          </a:lstStyle>
          <a:p>
            <a:pPr lvl="0"/>
            <a:r>
              <a:rPr lang="es-ES_tradnl" dirty="0" err="1"/>
              <a:t>Results</a:t>
            </a:r>
            <a:endParaRPr lang="es-ES_tradnl" dirty="0"/>
          </a:p>
        </p:txBody>
      </p:sp>
      <p:cxnSp>
        <p:nvCxnSpPr>
          <p:cNvPr id="116" name="Straight Connector 115"/>
          <p:cNvCxnSpPr/>
          <p:nvPr userDrawn="1"/>
        </p:nvCxnSpPr>
        <p:spPr>
          <a:xfrm flipH="1" flipV="1">
            <a:off x="1489776" y="4475689"/>
            <a:ext cx="6400800" cy="12083"/>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7" name="Text Placeholder 7"/>
          <p:cNvSpPr>
            <a:spLocks noGrp="1"/>
          </p:cNvSpPr>
          <p:nvPr>
            <p:ph type="body" sz="quarter" idx="28" hasCustomPrompt="1"/>
          </p:nvPr>
        </p:nvSpPr>
        <p:spPr>
          <a:xfrm>
            <a:off x="7488938" y="4640747"/>
            <a:ext cx="401638" cy="359817"/>
          </a:xfrm>
          <a:prstGeom prst="rect">
            <a:avLst/>
          </a:prstGeom>
        </p:spPr>
        <p:txBody>
          <a:bodyPr vert="horz" lIns="0" tIns="40504" rIns="0" bIns="40504" anchor="ctr"/>
          <a:lstStyle>
            <a:lvl1pPr marL="0" indent="0" algn="r">
              <a:lnSpc>
                <a:spcPct val="100000"/>
              </a:lnSpc>
              <a:spcBef>
                <a:spcPts val="0"/>
              </a:spcBef>
              <a:buNone/>
              <a:defRPr sz="1800" b="0">
                <a:solidFill>
                  <a:schemeClr val="bg1">
                    <a:lumMod val="65000"/>
                  </a:schemeClr>
                </a:solidFill>
                <a:latin typeface="Lato Light"/>
                <a:cs typeface="Lato Light"/>
              </a:defRPr>
            </a:lvl1pPr>
          </a:lstStyle>
          <a:p>
            <a:pPr lvl="0"/>
            <a:r>
              <a:rPr lang="es-ES_tradnl" dirty="0"/>
              <a:t>60</a:t>
            </a:r>
          </a:p>
        </p:txBody>
      </p:sp>
      <p:sp>
        <p:nvSpPr>
          <p:cNvPr id="118" name="Text Placeholder 7"/>
          <p:cNvSpPr>
            <a:spLocks noGrp="1"/>
          </p:cNvSpPr>
          <p:nvPr>
            <p:ph type="body" sz="quarter" idx="29" hasCustomPrompt="1"/>
          </p:nvPr>
        </p:nvSpPr>
        <p:spPr>
          <a:xfrm>
            <a:off x="1489776" y="442484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19" name="Text Placeholder 7"/>
          <p:cNvSpPr>
            <a:spLocks noGrp="1"/>
          </p:cNvSpPr>
          <p:nvPr>
            <p:ph type="body" sz="quarter" idx="30" hasCustomPrompt="1"/>
          </p:nvPr>
        </p:nvSpPr>
        <p:spPr>
          <a:xfrm>
            <a:off x="1741745" y="4424847"/>
            <a:ext cx="449262" cy="762491"/>
          </a:xfrm>
          <a:prstGeom prst="rect">
            <a:avLst/>
          </a:prstGeom>
        </p:spPr>
        <p:txBody>
          <a:bodyPr vert="horz" lIns="0" tIns="40504" rIns="0" bIns="40504" anchor="ctr"/>
          <a:lstStyle>
            <a:lvl1pPr marL="0" indent="0" algn="l">
              <a:lnSpc>
                <a:spcPct val="100000"/>
              </a:lnSpc>
              <a:spcBef>
                <a:spcPts val="0"/>
              </a:spcBef>
              <a:buNone/>
              <a:defRPr sz="5000" b="0">
                <a:solidFill>
                  <a:schemeClr val="accent2">
                    <a:lumMod val="60000"/>
                    <a:lumOff val="40000"/>
                    <a:alpha val="70000"/>
                  </a:schemeClr>
                </a:solidFill>
                <a:latin typeface="Arialic Hollow"/>
                <a:cs typeface="Arialic Hollow"/>
              </a:defRPr>
            </a:lvl1pPr>
          </a:lstStyle>
          <a:p>
            <a:pPr lvl="0"/>
            <a:r>
              <a:rPr lang="es-ES_tradnl" dirty="0"/>
              <a:t>5</a:t>
            </a:r>
          </a:p>
        </p:txBody>
      </p:sp>
      <p:sp>
        <p:nvSpPr>
          <p:cNvPr id="120" name="Text Placeholder 7"/>
          <p:cNvSpPr>
            <a:spLocks noGrp="1"/>
          </p:cNvSpPr>
          <p:nvPr>
            <p:ph type="body" sz="quarter" idx="27" hasCustomPrompt="1"/>
          </p:nvPr>
        </p:nvSpPr>
        <p:spPr>
          <a:xfrm>
            <a:off x="2216407" y="4640747"/>
            <a:ext cx="3302000" cy="359817"/>
          </a:xfrm>
          <a:prstGeom prst="rect">
            <a:avLst/>
          </a:prstGeom>
        </p:spPr>
        <p:txBody>
          <a:bodyPr vert="horz" lIns="0" tIns="40504" rIns="0" bIns="40504" anchor="ctr"/>
          <a:lstStyle>
            <a:lvl1pPr marL="0" indent="0" algn="l">
              <a:lnSpc>
                <a:spcPct val="100000"/>
              </a:lnSpc>
              <a:spcBef>
                <a:spcPts val="0"/>
              </a:spcBef>
              <a:buNone/>
              <a:defRPr sz="1800" b="0">
                <a:solidFill>
                  <a:schemeClr val="bg1">
                    <a:lumMod val="65000"/>
                  </a:schemeClr>
                </a:solidFill>
                <a:latin typeface="Lato Light"/>
                <a:cs typeface="Lato Light"/>
              </a:defRPr>
            </a:lvl1pPr>
          </a:lstStyle>
          <a:p>
            <a:pPr lvl="0"/>
            <a:r>
              <a:rPr lang="es-ES_tradnl" dirty="0" err="1"/>
              <a:t>Contact</a:t>
            </a:r>
            <a:endParaRPr lang="es-ES_tradnl" dirty="0"/>
          </a:p>
        </p:txBody>
      </p:sp>
    </p:spTree>
    <p:extLst>
      <p:ext uri="{BB962C8B-B14F-4D97-AF65-F5344CB8AC3E}">
        <p14:creationId xmlns:p14="http://schemas.microsoft.com/office/powerpoint/2010/main" val="8140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fltVal val="0"/>
                                          </p:val>
                                        </p:tav>
                                        <p:tav tm="100000">
                                          <p:val>
                                            <p:strVal val="#ppt_w"/>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Effect transition="in" filter="fade">
                                      <p:cBhvr>
                                        <p:cTn id="84" dur="500"/>
                                        <p:tgtEl>
                                          <p:spTgt spid="2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par>
                          <p:cTn id="100" fill="hold">
                            <p:stCondLst>
                              <p:cond delay="700"/>
                            </p:stCondLst>
                            <p:childTnLst>
                              <p:par>
                                <p:cTn id="101" presetID="42" presetClass="entr" presetSubtype="0" fill="hold" grpId="0" nodeType="afterEffect">
                                  <p:stCondLst>
                                    <p:cond delay="0"/>
                                  </p:stCondLst>
                                  <p:childTnLst>
                                    <p:set>
                                      <p:cBhvr>
                                        <p:cTn id="102" dur="1" fill="hold">
                                          <p:stCondLst>
                                            <p:cond delay="0"/>
                                          </p:stCondLst>
                                        </p:cTn>
                                        <p:tgtEl>
                                          <p:spTgt spid="8">
                                            <p:txEl>
                                              <p:pRg st="0" end="0"/>
                                            </p:txEl>
                                          </p:spTgt>
                                        </p:tgtEl>
                                        <p:attrNameLst>
                                          <p:attrName>style.visibility</p:attrName>
                                        </p:attrNameLst>
                                      </p:cBhvr>
                                      <p:to>
                                        <p:strVal val="visible"/>
                                      </p:to>
                                    </p:set>
                                    <p:animEffect transition="in" filter="fade">
                                      <p:cBhvr>
                                        <p:cTn id="103" dur="400"/>
                                        <p:tgtEl>
                                          <p:spTgt spid="8">
                                            <p:txEl>
                                              <p:pRg st="0" end="0"/>
                                            </p:txEl>
                                          </p:spTgt>
                                        </p:tgtEl>
                                      </p:cBhvr>
                                    </p:animEffect>
                                    <p:anim calcmode="lin" valueType="num">
                                      <p:cBhvr>
                                        <p:cTn id="104"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200"/>
                                  </p:stCondLst>
                                  <p:childTnLst>
                                    <p:set>
                                      <p:cBhvr>
                                        <p:cTn id="107" dur="1" fill="hold">
                                          <p:stCondLst>
                                            <p:cond delay="0"/>
                                          </p:stCondLst>
                                        </p:cTn>
                                        <p:tgtEl>
                                          <p:spTgt spid="28">
                                            <p:txEl>
                                              <p:pRg st="0" end="0"/>
                                            </p:txEl>
                                          </p:spTgt>
                                        </p:tgtEl>
                                        <p:attrNameLst>
                                          <p:attrName>style.visibility</p:attrName>
                                        </p:attrNameLst>
                                      </p:cBhvr>
                                      <p:to>
                                        <p:strVal val="visible"/>
                                      </p:to>
                                    </p:set>
                                    <p:animEffect transition="in" filter="fade">
                                      <p:cBhvr>
                                        <p:cTn id="108" dur="400"/>
                                        <p:tgtEl>
                                          <p:spTgt spid="28">
                                            <p:txEl>
                                              <p:pRg st="0" end="0"/>
                                            </p:txEl>
                                          </p:spTgt>
                                        </p:tgtEl>
                                      </p:cBhvr>
                                    </p:animEffect>
                                    <p:anim calcmode="lin" valueType="num">
                                      <p:cBhvr>
                                        <p:cTn id="109"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10" dur="400" fill="hold"/>
                                        <p:tgtEl>
                                          <p:spTgt spid="28">
                                            <p:txEl>
                                              <p:pRg st="0" end="0"/>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200"/>
                                  </p:stCondLst>
                                  <p:childTnLst>
                                    <p:set>
                                      <p:cBhvr>
                                        <p:cTn id="112" dur="1" fill="hold">
                                          <p:stCondLst>
                                            <p:cond delay="0"/>
                                          </p:stCondLst>
                                        </p:cTn>
                                        <p:tgtEl>
                                          <p:spTgt spid="29">
                                            <p:txEl>
                                              <p:pRg st="0" end="0"/>
                                            </p:txEl>
                                          </p:spTgt>
                                        </p:tgtEl>
                                        <p:attrNameLst>
                                          <p:attrName>style.visibility</p:attrName>
                                        </p:attrNameLst>
                                      </p:cBhvr>
                                      <p:to>
                                        <p:strVal val="visible"/>
                                      </p:to>
                                    </p:set>
                                    <p:animEffect transition="in" filter="fade">
                                      <p:cBhvr>
                                        <p:cTn id="113" dur="400"/>
                                        <p:tgtEl>
                                          <p:spTgt spid="29">
                                            <p:txEl>
                                              <p:pRg st="0" end="0"/>
                                            </p:txEl>
                                          </p:spTgt>
                                        </p:tgtEl>
                                      </p:cBhvr>
                                    </p:animEffect>
                                    <p:anim calcmode="lin" valueType="num">
                                      <p:cBhvr>
                                        <p:cTn id="114"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200"/>
                                  </p:stCondLst>
                                  <p:childTnLst>
                                    <p:set>
                                      <p:cBhvr>
                                        <p:cTn id="117" dur="1" fill="hold">
                                          <p:stCondLst>
                                            <p:cond delay="0"/>
                                          </p:stCondLst>
                                        </p:cTn>
                                        <p:tgtEl>
                                          <p:spTgt spid="30">
                                            <p:txEl>
                                              <p:pRg st="0" end="0"/>
                                            </p:txEl>
                                          </p:spTgt>
                                        </p:tgtEl>
                                        <p:attrNameLst>
                                          <p:attrName>style.visibility</p:attrName>
                                        </p:attrNameLst>
                                      </p:cBhvr>
                                      <p:to>
                                        <p:strVal val="visible"/>
                                      </p:to>
                                    </p:set>
                                    <p:animEffect transition="in" filter="fade">
                                      <p:cBhvr>
                                        <p:cTn id="118" dur="400"/>
                                        <p:tgtEl>
                                          <p:spTgt spid="30">
                                            <p:txEl>
                                              <p:pRg st="0" end="0"/>
                                            </p:txEl>
                                          </p:spTgt>
                                        </p:tgtEl>
                                      </p:cBhvr>
                                    </p:animEffect>
                                    <p:anim calcmode="lin" valueType="num">
                                      <p:cBhvr>
                                        <p:cTn id="119"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20"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300"/>
                            </p:stCondLst>
                            <p:childTnLst>
                              <p:par>
                                <p:cTn id="122" presetID="42"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400"/>
                                        <p:tgtEl>
                                          <p:spTgt spid="66">
                                            <p:txEl>
                                              <p:pRg st="0" end="0"/>
                                            </p:txEl>
                                          </p:spTgt>
                                        </p:tgtEl>
                                      </p:cBhvr>
                                    </p:animEffect>
                                    <p:anim calcmode="lin" valueType="num">
                                      <p:cBhvr>
                                        <p:cTn id="125"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72">
                                            <p:txEl>
                                              <p:pRg st="0" end="0"/>
                                            </p:txEl>
                                          </p:spTgt>
                                        </p:tgtEl>
                                        <p:attrNameLst>
                                          <p:attrName>style.visibility</p:attrName>
                                        </p:attrNameLst>
                                      </p:cBhvr>
                                      <p:to>
                                        <p:strVal val="visible"/>
                                      </p:to>
                                    </p:set>
                                    <p:animEffect transition="in" filter="fade">
                                      <p:cBhvr>
                                        <p:cTn id="129" dur="400"/>
                                        <p:tgtEl>
                                          <p:spTgt spid="72">
                                            <p:txEl>
                                              <p:pRg st="0" end="0"/>
                                            </p:txEl>
                                          </p:spTgt>
                                        </p:tgtEl>
                                      </p:cBhvr>
                                    </p:animEffect>
                                    <p:anim calcmode="lin" valueType="num">
                                      <p:cBhvr>
                                        <p:cTn id="130"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3">
                                            <p:txEl>
                                              <p:pRg st="0" end="0"/>
                                            </p:txEl>
                                          </p:spTgt>
                                        </p:tgtEl>
                                        <p:attrNameLst>
                                          <p:attrName>style.visibility</p:attrName>
                                        </p:attrNameLst>
                                      </p:cBhvr>
                                      <p:to>
                                        <p:strVal val="visible"/>
                                      </p:to>
                                    </p:set>
                                    <p:animEffect transition="in" filter="fade">
                                      <p:cBhvr>
                                        <p:cTn id="134" dur="400"/>
                                        <p:tgtEl>
                                          <p:spTgt spid="73">
                                            <p:txEl>
                                              <p:pRg st="0" end="0"/>
                                            </p:txEl>
                                          </p:spTgt>
                                        </p:tgtEl>
                                      </p:cBhvr>
                                    </p:animEffect>
                                    <p:anim calcmode="lin" valueType="num">
                                      <p:cBhvr>
                                        <p:cTn id="135"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74">
                                            <p:txEl>
                                              <p:pRg st="0" end="0"/>
                                            </p:txEl>
                                          </p:spTgt>
                                        </p:tgtEl>
                                        <p:attrNameLst>
                                          <p:attrName>style.visibility</p:attrName>
                                        </p:attrNameLst>
                                      </p:cBhvr>
                                      <p:to>
                                        <p:strVal val="visible"/>
                                      </p:to>
                                    </p:set>
                                    <p:animEffect transition="in" filter="fade">
                                      <p:cBhvr>
                                        <p:cTn id="139" dur="400"/>
                                        <p:tgtEl>
                                          <p:spTgt spid="74">
                                            <p:txEl>
                                              <p:pRg st="0" end="0"/>
                                            </p:txEl>
                                          </p:spTgt>
                                        </p:tgtEl>
                                      </p:cBhvr>
                                    </p:animEffect>
                                    <p:anim calcmode="lin" valueType="num">
                                      <p:cBhvr>
                                        <p:cTn id="140"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7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87">
                                            <p:txEl>
                                              <p:pRg st="0" end="0"/>
                                            </p:txEl>
                                          </p:spTgt>
                                        </p:tgtEl>
                                        <p:attrNameLst>
                                          <p:attrName>style.visibility</p:attrName>
                                        </p:attrNameLst>
                                      </p:cBhvr>
                                      <p:to>
                                        <p:strVal val="visible"/>
                                      </p:to>
                                    </p:set>
                                    <p:animEffect transition="in" filter="fade">
                                      <p:cBhvr>
                                        <p:cTn id="144" dur="400"/>
                                        <p:tgtEl>
                                          <p:spTgt spid="87">
                                            <p:txEl>
                                              <p:pRg st="0" end="0"/>
                                            </p:txEl>
                                          </p:spTgt>
                                        </p:tgtEl>
                                      </p:cBhvr>
                                    </p:animEffect>
                                    <p:anim calcmode="lin" valueType="num">
                                      <p:cBhvr>
                                        <p:cTn id="145" dur="4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87">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200"/>
                                  </p:stCondLst>
                                  <p:childTnLst>
                                    <p:set>
                                      <p:cBhvr>
                                        <p:cTn id="148" dur="1" fill="hold">
                                          <p:stCondLst>
                                            <p:cond delay="0"/>
                                          </p:stCondLst>
                                        </p:cTn>
                                        <p:tgtEl>
                                          <p:spTgt spid="92">
                                            <p:txEl>
                                              <p:pRg st="0" end="0"/>
                                            </p:txEl>
                                          </p:spTgt>
                                        </p:tgtEl>
                                        <p:attrNameLst>
                                          <p:attrName>style.visibility</p:attrName>
                                        </p:attrNameLst>
                                      </p:cBhvr>
                                      <p:to>
                                        <p:strVal val="visible"/>
                                      </p:to>
                                    </p:set>
                                    <p:animEffect transition="in" filter="fade">
                                      <p:cBhvr>
                                        <p:cTn id="149" dur="400"/>
                                        <p:tgtEl>
                                          <p:spTgt spid="92">
                                            <p:txEl>
                                              <p:pRg st="0" end="0"/>
                                            </p:txEl>
                                          </p:spTgt>
                                        </p:tgtEl>
                                      </p:cBhvr>
                                    </p:animEffect>
                                    <p:anim calcmode="lin" valueType="num">
                                      <p:cBhvr>
                                        <p:cTn id="150"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51"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200"/>
                                  </p:stCondLst>
                                  <p:childTnLst>
                                    <p:set>
                                      <p:cBhvr>
                                        <p:cTn id="153" dur="1" fill="hold">
                                          <p:stCondLst>
                                            <p:cond delay="0"/>
                                          </p:stCondLst>
                                        </p:cTn>
                                        <p:tgtEl>
                                          <p:spTgt spid="93">
                                            <p:txEl>
                                              <p:pRg st="0" end="0"/>
                                            </p:txEl>
                                          </p:spTgt>
                                        </p:tgtEl>
                                        <p:attrNameLst>
                                          <p:attrName>style.visibility</p:attrName>
                                        </p:attrNameLst>
                                      </p:cBhvr>
                                      <p:to>
                                        <p:strVal val="visible"/>
                                      </p:to>
                                    </p:set>
                                    <p:animEffect transition="in" filter="fade">
                                      <p:cBhvr>
                                        <p:cTn id="154" dur="400"/>
                                        <p:tgtEl>
                                          <p:spTgt spid="93">
                                            <p:txEl>
                                              <p:pRg st="0" end="0"/>
                                            </p:txEl>
                                          </p:spTgt>
                                        </p:tgtEl>
                                      </p:cBhvr>
                                    </p:animEffect>
                                    <p:anim calcmode="lin" valueType="num">
                                      <p:cBhvr>
                                        <p:cTn id="155"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56"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200"/>
                                  </p:stCondLst>
                                  <p:childTnLst>
                                    <p:set>
                                      <p:cBhvr>
                                        <p:cTn id="158" dur="1" fill="hold">
                                          <p:stCondLst>
                                            <p:cond delay="0"/>
                                          </p:stCondLst>
                                        </p:cTn>
                                        <p:tgtEl>
                                          <p:spTgt spid="94">
                                            <p:txEl>
                                              <p:pRg st="0" end="0"/>
                                            </p:txEl>
                                          </p:spTgt>
                                        </p:tgtEl>
                                        <p:attrNameLst>
                                          <p:attrName>style.visibility</p:attrName>
                                        </p:attrNameLst>
                                      </p:cBhvr>
                                      <p:to>
                                        <p:strVal val="visible"/>
                                      </p:to>
                                    </p:set>
                                    <p:animEffect transition="in" filter="fade">
                                      <p:cBhvr>
                                        <p:cTn id="159" dur="400"/>
                                        <p:tgtEl>
                                          <p:spTgt spid="94">
                                            <p:txEl>
                                              <p:pRg st="0" end="0"/>
                                            </p:txEl>
                                          </p:spTgt>
                                        </p:tgtEl>
                                      </p:cBhvr>
                                    </p:animEffect>
                                    <p:anim calcmode="lin" valueType="num">
                                      <p:cBhvr>
                                        <p:cTn id="160"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61" dur="400" fill="hold"/>
                                        <p:tgtEl>
                                          <p:spTgt spid="94">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200"/>
                                  </p:stCondLst>
                                  <p:childTnLst>
                                    <p:set>
                                      <p:cBhvr>
                                        <p:cTn id="163" dur="1" fill="hold">
                                          <p:stCondLst>
                                            <p:cond delay="0"/>
                                          </p:stCondLst>
                                        </p:cTn>
                                        <p:tgtEl>
                                          <p:spTgt spid="103">
                                            <p:txEl>
                                              <p:pRg st="0" end="0"/>
                                            </p:txEl>
                                          </p:spTgt>
                                        </p:tgtEl>
                                        <p:attrNameLst>
                                          <p:attrName>style.visibility</p:attrName>
                                        </p:attrNameLst>
                                      </p:cBhvr>
                                      <p:to>
                                        <p:strVal val="visible"/>
                                      </p:to>
                                    </p:set>
                                    <p:animEffect transition="in" filter="fade">
                                      <p:cBhvr>
                                        <p:cTn id="164" dur="400"/>
                                        <p:tgtEl>
                                          <p:spTgt spid="103">
                                            <p:txEl>
                                              <p:pRg st="0" end="0"/>
                                            </p:txEl>
                                          </p:spTgt>
                                        </p:tgtEl>
                                      </p:cBhvr>
                                    </p:animEffect>
                                    <p:anim calcmode="lin" valueType="num">
                                      <p:cBhvr>
                                        <p:cTn id="165"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66"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200"/>
                                  </p:stCondLst>
                                  <p:childTnLst>
                                    <p:set>
                                      <p:cBhvr>
                                        <p:cTn id="168" dur="1" fill="hold">
                                          <p:stCondLst>
                                            <p:cond delay="0"/>
                                          </p:stCondLst>
                                        </p:cTn>
                                        <p:tgtEl>
                                          <p:spTgt spid="107">
                                            <p:txEl>
                                              <p:pRg st="0" end="0"/>
                                            </p:txEl>
                                          </p:spTgt>
                                        </p:tgtEl>
                                        <p:attrNameLst>
                                          <p:attrName>style.visibility</p:attrName>
                                        </p:attrNameLst>
                                      </p:cBhvr>
                                      <p:to>
                                        <p:strVal val="visible"/>
                                      </p:to>
                                    </p:set>
                                    <p:animEffect transition="in" filter="fade">
                                      <p:cBhvr>
                                        <p:cTn id="169" dur="400"/>
                                        <p:tgtEl>
                                          <p:spTgt spid="107">
                                            <p:txEl>
                                              <p:pRg st="0" end="0"/>
                                            </p:txEl>
                                          </p:spTgt>
                                        </p:tgtEl>
                                      </p:cBhvr>
                                    </p:animEffect>
                                    <p:anim calcmode="lin" valueType="num">
                                      <p:cBhvr>
                                        <p:cTn id="170"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71"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200"/>
                                  </p:stCondLst>
                                  <p:childTnLst>
                                    <p:set>
                                      <p:cBhvr>
                                        <p:cTn id="173" dur="1" fill="hold">
                                          <p:stCondLst>
                                            <p:cond delay="0"/>
                                          </p:stCondLst>
                                        </p:cTn>
                                        <p:tgtEl>
                                          <p:spTgt spid="108">
                                            <p:txEl>
                                              <p:pRg st="0" end="0"/>
                                            </p:txEl>
                                          </p:spTgt>
                                        </p:tgtEl>
                                        <p:attrNameLst>
                                          <p:attrName>style.visibility</p:attrName>
                                        </p:attrNameLst>
                                      </p:cBhvr>
                                      <p:to>
                                        <p:strVal val="visible"/>
                                      </p:to>
                                    </p:set>
                                    <p:animEffect transition="in" filter="fade">
                                      <p:cBhvr>
                                        <p:cTn id="174" dur="400"/>
                                        <p:tgtEl>
                                          <p:spTgt spid="108">
                                            <p:txEl>
                                              <p:pRg st="0" end="0"/>
                                            </p:txEl>
                                          </p:spTgt>
                                        </p:tgtEl>
                                      </p:cBhvr>
                                    </p:animEffect>
                                    <p:anim calcmode="lin" valueType="num">
                                      <p:cBhvr>
                                        <p:cTn id="175"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76"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200"/>
                                  </p:stCondLst>
                                  <p:childTnLst>
                                    <p:set>
                                      <p:cBhvr>
                                        <p:cTn id="178" dur="1" fill="hold">
                                          <p:stCondLst>
                                            <p:cond delay="0"/>
                                          </p:stCondLst>
                                        </p:cTn>
                                        <p:tgtEl>
                                          <p:spTgt spid="109">
                                            <p:txEl>
                                              <p:pRg st="0" end="0"/>
                                            </p:txEl>
                                          </p:spTgt>
                                        </p:tgtEl>
                                        <p:attrNameLst>
                                          <p:attrName>style.visibility</p:attrName>
                                        </p:attrNameLst>
                                      </p:cBhvr>
                                      <p:to>
                                        <p:strVal val="visible"/>
                                      </p:to>
                                    </p:set>
                                    <p:animEffect transition="in" filter="fade">
                                      <p:cBhvr>
                                        <p:cTn id="179" dur="400"/>
                                        <p:tgtEl>
                                          <p:spTgt spid="109">
                                            <p:txEl>
                                              <p:pRg st="0" end="0"/>
                                            </p:txEl>
                                          </p:spTgt>
                                        </p:tgtEl>
                                      </p:cBhvr>
                                    </p:animEffect>
                                    <p:anim calcmode="lin" valueType="num">
                                      <p:cBhvr>
                                        <p:cTn id="180" dur="4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181" dur="400" fill="hold"/>
                                        <p:tgtEl>
                                          <p:spTgt spid="109">
                                            <p:txEl>
                                              <p:pRg st="0" end="0"/>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200"/>
                                  </p:stCondLst>
                                  <p:childTnLst>
                                    <p:set>
                                      <p:cBhvr>
                                        <p:cTn id="183" dur="1" fill="hold">
                                          <p:stCondLst>
                                            <p:cond delay="0"/>
                                          </p:stCondLst>
                                        </p:cTn>
                                        <p:tgtEl>
                                          <p:spTgt spid="114">
                                            <p:txEl>
                                              <p:pRg st="0" end="0"/>
                                            </p:txEl>
                                          </p:spTgt>
                                        </p:tgtEl>
                                        <p:attrNameLst>
                                          <p:attrName>style.visibility</p:attrName>
                                        </p:attrNameLst>
                                      </p:cBhvr>
                                      <p:to>
                                        <p:strVal val="visible"/>
                                      </p:to>
                                    </p:set>
                                    <p:animEffect transition="in" filter="fade">
                                      <p:cBhvr>
                                        <p:cTn id="184" dur="400"/>
                                        <p:tgtEl>
                                          <p:spTgt spid="114">
                                            <p:txEl>
                                              <p:pRg st="0" end="0"/>
                                            </p:txEl>
                                          </p:spTgt>
                                        </p:tgtEl>
                                      </p:cBhvr>
                                    </p:animEffect>
                                    <p:anim calcmode="lin" valueType="num">
                                      <p:cBhvr>
                                        <p:cTn id="185"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186"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200"/>
                                  </p:stCondLst>
                                  <p:childTnLst>
                                    <p:set>
                                      <p:cBhvr>
                                        <p:cTn id="188" dur="1" fill="hold">
                                          <p:stCondLst>
                                            <p:cond delay="0"/>
                                          </p:stCondLst>
                                        </p:cTn>
                                        <p:tgtEl>
                                          <p:spTgt spid="117">
                                            <p:txEl>
                                              <p:pRg st="0" end="0"/>
                                            </p:txEl>
                                          </p:spTgt>
                                        </p:tgtEl>
                                        <p:attrNameLst>
                                          <p:attrName>style.visibility</p:attrName>
                                        </p:attrNameLst>
                                      </p:cBhvr>
                                      <p:to>
                                        <p:strVal val="visible"/>
                                      </p:to>
                                    </p:set>
                                    <p:animEffect transition="in" filter="fade">
                                      <p:cBhvr>
                                        <p:cTn id="189" dur="400"/>
                                        <p:tgtEl>
                                          <p:spTgt spid="117">
                                            <p:txEl>
                                              <p:pRg st="0" end="0"/>
                                            </p:txEl>
                                          </p:spTgt>
                                        </p:tgtEl>
                                      </p:cBhvr>
                                    </p:animEffect>
                                    <p:anim calcmode="lin" valueType="num">
                                      <p:cBhvr>
                                        <p:cTn id="190" dur="400" fill="hold"/>
                                        <p:tgtEl>
                                          <p:spTgt spid="117">
                                            <p:txEl>
                                              <p:pRg st="0" end="0"/>
                                            </p:txEl>
                                          </p:spTgt>
                                        </p:tgtEl>
                                        <p:attrNameLst>
                                          <p:attrName>ppt_x</p:attrName>
                                        </p:attrNameLst>
                                      </p:cBhvr>
                                      <p:tavLst>
                                        <p:tav tm="0">
                                          <p:val>
                                            <p:strVal val="#ppt_x"/>
                                          </p:val>
                                        </p:tav>
                                        <p:tav tm="100000">
                                          <p:val>
                                            <p:strVal val="#ppt_x"/>
                                          </p:val>
                                        </p:tav>
                                      </p:tavLst>
                                    </p:anim>
                                    <p:anim calcmode="lin" valueType="num">
                                      <p:cBhvr>
                                        <p:cTn id="191" dur="400" fill="hold"/>
                                        <p:tgtEl>
                                          <p:spTgt spid="117">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200"/>
                                  </p:stCondLst>
                                  <p:childTnLst>
                                    <p:set>
                                      <p:cBhvr>
                                        <p:cTn id="193" dur="1" fill="hold">
                                          <p:stCondLst>
                                            <p:cond delay="0"/>
                                          </p:stCondLst>
                                        </p:cTn>
                                        <p:tgtEl>
                                          <p:spTgt spid="118">
                                            <p:txEl>
                                              <p:pRg st="0" end="0"/>
                                            </p:txEl>
                                          </p:spTgt>
                                        </p:tgtEl>
                                        <p:attrNameLst>
                                          <p:attrName>style.visibility</p:attrName>
                                        </p:attrNameLst>
                                      </p:cBhvr>
                                      <p:to>
                                        <p:strVal val="visible"/>
                                      </p:to>
                                    </p:set>
                                    <p:animEffect transition="in" filter="fade">
                                      <p:cBhvr>
                                        <p:cTn id="194" dur="400"/>
                                        <p:tgtEl>
                                          <p:spTgt spid="118">
                                            <p:txEl>
                                              <p:pRg st="0" end="0"/>
                                            </p:txEl>
                                          </p:spTgt>
                                        </p:tgtEl>
                                      </p:cBhvr>
                                    </p:animEffect>
                                    <p:anim calcmode="lin" valueType="num">
                                      <p:cBhvr>
                                        <p:cTn id="195" dur="4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196" dur="400" fill="hold"/>
                                        <p:tgtEl>
                                          <p:spTgt spid="118">
                                            <p:txEl>
                                              <p:pRg st="0" end="0"/>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200"/>
                                  </p:stCondLst>
                                  <p:childTnLst>
                                    <p:set>
                                      <p:cBhvr>
                                        <p:cTn id="198" dur="1" fill="hold">
                                          <p:stCondLst>
                                            <p:cond delay="0"/>
                                          </p:stCondLst>
                                        </p:cTn>
                                        <p:tgtEl>
                                          <p:spTgt spid="119">
                                            <p:txEl>
                                              <p:pRg st="0" end="0"/>
                                            </p:txEl>
                                          </p:spTgt>
                                        </p:tgtEl>
                                        <p:attrNameLst>
                                          <p:attrName>style.visibility</p:attrName>
                                        </p:attrNameLst>
                                      </p:cBhvr>
                                      <p:to>
                                        <p:strVal val="visible"/>
                                      </p:to>
                                    </p:set>
                                    <p:animEffect transition="in" filter="fade">
                                      <p:cBhvr>
                                        <p:cTn id="199" dur="400"/>
                                        <p:tgtEl>
                                          <p:spTgt spid="119">
                                            <p:txEl>
                                              <p:pRg st="0" end="0"/>
                                            </p:txEl>
                                          </p:spTgt>
                                        </p:tgtEl>
                                      </p:cBhvr>
                                    </p:animEffect>
                                    <p:anim calcmode="lin" valueType="num">
                                      <p:cBhvr>
                                        <p:cTn id="200" dur="4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201" dur="400" fill="hold"/>
                                        <p:tgtEl>
                                          <p:spTgt spid="119">
                                            <p:txEl>
                                              <p:pRg st="0" end="0"/>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200"/>
                                  </p:stCondLst>
                                  <p:childTnLst>
                                    <p:set>
                                      <p:cBhvr>
                                        <p:cTn id="203" dur="1" fill="hold">
                                          <p:stCondLst>
                                            <p:cond delay="0"/>
                                          </p:stCondLst>
                                        </p:cTn>
                                        <p:tgtEl>
                                          <p:spTgt spid="120">
                                            <p:txEl>
                                              <p:pRg st="0" end="0"/>
                                            </p:txEl>
                                          </p:spTgt>
                                        </p:tgtEl>
                                        <p:attrNameLst>
                                          <p:attrName>style.visibility</p:attrName>
                                        </p:attrNameLst>
                                      </p:cBhvr>
                                      <p:to>
                                        <p:strVal val="visible"/>
                                      </p:to>
                                    </p:set>
                                    <p:animEffect transition="in" filter="fade">
                                      <p:cBhvr>
                                        <p:cTn id="204" dur="400"/>
                                        <p:tgtEl>
                                          <p:spTgt spid="120">
                                            <p:txEl>
                                              <p:pRg st="0" end="0"/>
                                            </p:txEl>
                                          </p:spTgt>
                                        </p:tgtEl>
                                      </p:cBhvr>
                                    </p:animEffect>
                                    <p:anim calcmode="lin" valueType="num">
                                      <p:cBhvr>
                                        <p:cTn id="205" dur="400" fill="hold"/>
                                        <p:tgtEl>
                                          <p:spTgt spid="120">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400"/>
                        <p:tgtEl>
                          <p:spTgt spid="87"/>
                        </p:tgtEl>
                      </p:cBhvr>
                    </p:animEffect>
                    <p:anim calcmode="lin" valueType="num">
                      <p:cBhvr>
                        <p:cTn dur="400" fill="hold"/>
                        <p:tgtEl>
                          <p:spTgt spid="87"/>
                        </p:tgtEl>
                        <p:attrNameLst>
                          <p:attrName>ppt_x</p:attrName>
                        </p:attrNameLst>
                      </p:cBhvr>
                      <p:tavLst>
                        <p:tav tm="0">
                          <p:val>
                            <p:strVal val="#ppt_x"/>
                          </p:val>
                        </p:tav>
                        <p:tav tm="100000">
                          <p:val>
                            <p:strVal val="#ppt_x"/>
                          </p:val>
                        </p:tav>
                      </p:tavLst>
                    </p:anim>
                    <p:anim calcmode="lin" valueType="num">
                      <p:cBhvr>
                        <p:cTn dur="400" fill="hold"/>
                        <p:tgtEl>
                          <p:spTgt spid="87"/>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09" grpId="0" build="p">
        <p:tmplLst>
          <p:tmpl lvl="1">
            <p:tnLst>
              <p:par>
                <p:cTn presetID="42" presetClass="entr" presetSubtype="0" fill="hold" nodeType="withEffect">
                  <p:stCondLst>
                    <p:cond delay="200"/>
                  </p:stCondLst>
                  <p:childTnLst>
                    <p:set>
                      <p:cBhvr>
                        <p:cTn dur="1" fill="hold">
                          <p:stCondLst>
                            <p:cond delay="0"/>
                          </p:stCondLst>
                        </p:cTn>
                        <p:tgtEl>
                          <p:spTgt spid="109"/>
                        </p:tgtEl>
                        <p:attrNameLst>
                          <p:attrName>style.visibility</p:attrName>
                        </p:attrNameLst>
                      </p:cBhvr>
                      <p:to>
                        <p:strVal val="visible"/>
                      </p:to>
                    </p:set>
                    <p:animEffect transition="in" filter="fade">
                      <p:cBhvr>
                        <p:cTn dur="400"/>
                        <p:tgtEl>
                          <p:spTgt spid="109"/>
                        </p:tgtEl>
                      </p:cBhvr>
                    </p:animEffect>
                    <p:anim calcmode="lin" valueType="num">
                      <p:cBhvr>
                        <p:cTn dur="400" fill="hold"/>
                        <p:tgtEl>
                          <p:spTgt spid="109"/>
                        </p:tgtEl>
                        <p:attrNameLst>
                          <p:attrName>ppt_x</p:attrName>
                        </p:attrNameLst>
                      </p:cBhvr>
                      <p:tavLst>
                        <p:tav tm="0">
                          <p:val>
                            <p:strVal val="#ppt_x"/>
                          </p:val>
                        </p:tav>
                        <p:tav tm="100000">
                          <p:val>
                            <p:strVal val="#ppt_x"/>
                          </p:val>
                        </p:tav>
                      </p:tavLst>
                    </p:anim>
                    <p:anim calcmode="lin" valueType="num">
                      <p:cBhvr>
                        <p:cTn dur="400" fill="hold"/>
                        <p:tgtEl>
                          <p:spTgt spid="109"/>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7" grpId="0" build="p">
        <p:tmplLst>
          <p:tmpl lvl="1">
            <p:tnLst>
              <p:par>
                <p:cTn presetID="42" presetClass="entr" presetSubtype="0"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Effect transition="in" filter="fade">
                      <p:cBhvr>
                        <p:cTn dur="400"/>
                        <p:tgtEl>
                          <p:spTgt spid="117"/>
                        </p:tgtEl>
                      </p:cBhvr>
                    </p:animEffect>
                    <p:anim calcmode="lin" valueType="num">
                      <p:cBhvr>
                        <p:cTn dur="400" fill="hold"/>
                        <p:tgtEl>
                          <p:spTgt spid="117"/>
                        </p:tgtEl>
                        <p:attrNameLst>
                          <p:attrName>ppt_x</p:attrName>
                        </p:attrNameLst>
                      </p:cBhvr>
                      <p:tavLst>
                        <p:tav tm="0">
                          <p:val>
                            <p:strVal val="#ppt_x"/>
                          </p:val>
                        </p:tav>
                        <p:tav tm="100000">
                          <p:val>
                            <p:strVal val="#ppt_x"/>
                          </p:val>
                        </p:tav>
                      </p:tavLst>
                    </p:anim>
                    <p:anim calcmode="lin" valueType="num">
                      <p:cBhvr>
                        <p:cTn dur="400" fill="hold"/>
                        <p:tgtEl>
                          <p:spTgt spid="117"/>
                        </p:tgtEl>
                        <p:attrNameLst>
                          <p:attrName>ppt_y</p:attrName>
                        </p:attrNameLst>
                      </p:cBhvr>
                      <p:tavLst>
                        <p:tav tm="0">
                          <p:val>
                            <p:strVal val="#ppt_y+.1"/>
                          </p:val>
                        </p:tav>
                        <p:tav tm="100000">
                          <p:val>
                            <p:strVal val="#ppt_y"/>
                          </p:val>
                        </p:tav>
                      </p:tavLst>
                    </p:anim>
                  </p:childTnLst>
                </p:cTn>
              </p:par>
            </p:tnLst>
          </p:tmpl>
        </p:tmplLst>
      </p:bldP>
      <p:bldP spid="118" grpId="0" build="p">
        <p:tmplLst>
          <p:tmpl lvl="1">
            <p:tnLst>
              <p:par>
                <p:cTn presetID="42" presetClass="entr" presetSubtype="0"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Effect transition="in" filter="fade">
                      <p:cBhvr>
                        <p:cTn dur="400"/>
                        <p:tgtEl>
                          <p:spTgt spid="118"/>
                        </p:tgtEl>
                      </p:cBhvr>
                    </p:animEffect>
                    <p:anim calcmode="lin" valueType="num">
                      <p:cBhvr>
                        <p:cTn dur="400" fill="hold"/>
                        <p:tgtEl>
                          <p:spTgt spid="118"/>
                        </p:tgtEl>
                        <p:attrNameLst>
                          <p:attrName>ppt_x</p:attrName>
                        </p:attrNameLst>
                      </p:cBhvr>
                      <p:tavLst>
                        <p:tav tm="0">
                          <p:val>
                            <p:strVal val="#ppt_x"/>
                          </p:val>
                        </p:tav>
                        <p:tav tm="100000">
                          <p:val>
                            <p:strVal val="#ppt_x"/>
                          </p:val>
                        </p:tav>
                      </p:tavLst>
                    </p:anim>
                    <p:anim calcmode="lin" valueType="num">
                      <p:cBhvr>
                        <p:cTn dur="400" fill="hold"/>
                        <p:tgtEl>
                          <p:spTgt spid="118"/>
                        </p:tgtEl>
                        <p:attrNameLst>
                          <p:attrName>ppt_y</p:attrName>
                        </p:attrNameLst>
                      </p:cBhvr>
                      <p:tavLst>
                        <p:tav tm="0">
                          <p:val>
                            <p:strVal val="#ppt_y+.1"/>
                          </p:val>
                        </p:tav>
                        <p:tav tm="100000">
                          <p:val>
                            <p:strVal val="#ppt_y"/>
                          </p:val>
                        </p:tav>
                      </p:tavLst>
                    </p:anim>
                  </p:childTnLst>
                </p:cTn>
              </p:par>
            </p:tnLst>
          </p:tmpl>
        </p:tmplLst>
      </p:bldP>
      <p:bldP spid="119" grpId="0" build="p">
        <p:tmplLst>
          <p:tmpl lvl="1">
            <p:tnLst>
              <p:par>
                <p:cTn presetID="42" presetClass="entr" presetSubtype="0"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Effect transition="in" filter="fade">
                      <p:cBhvr>
                        <p:cTn dur="400"/>
                        <p:tgtEl>
                          <p:spTgt spid="119"/>
                        </p:tgtEl>
                      </p:cBhvr>
                    </p:animEffect>
                    <p:anim calcmode="lin" valueType="num">
                      <p:cBhvr>
                        <p:cTn dur="400" fill="hold"/>
                        <p:tgtEl>
                          <p:spTgt spid="119"/>
                        </p:tgtEl>
                        <p:attrNameLst>
                          <p:attrName>ppt_x</p:attrName>
                        </p:attrNameLst>
                      </p:cBhvr>
                      <p:tavLst>
                        <p:tav tm="0">
                          <p:val>
                            <p:strVal val="#ppt_x"/>
                          </p:val>
                        </p:tav>
                        <p:tav tm="100000">
                          <p:val>
                            <p:strVal val="#ppt_x"/>
                          </p:val>
                        </p:tav>
                      </p:tavLst>
                    </p:anim>
                    <p:anim calcmode="lin" valueType="num">
                      <p:cBhvr>
                        <p:cTn dur="400" fill="hold"/>
                        <p:tgtEl>
                          <p:spTgt spid="119"/>
                        </p:tgtEl>
                        <p:attrNameLst>
                          <p:attrName>ppt_y</p:attrName>
                        </p:attrNameLst>
                      </p:cBhvr>
                      <p:tavLst>
                        <p:tav tm="0">
                          <p:val>
                            <p:strVal val="#ppt_y+.1"/>
                          </p:val>
                        </p:tav>
                        <p:tav tm="100000">
                          <p:val>
                            <p:strVal val="#ppt_y"/>
                          </p:val>
                        </p:tav>
                      </p:tavLst>
                    </p:anim>
                  </p:childTnLst>
                </p:cTn>
              </p:par>
            </p:tnLst>
          </p:tmpl>
        </p:tmplLst>
      </p:bldP>
      <p:bldP spid="120" grpId="0" build="p">
        <p:tmplLst>
          <p:tmpl lvl="1">
            <p:tnLst>
              <p:par>
                <p:cTn presetID="42" presetClass="entr" presetSubtype="0" fill="hold" nodeType="withEffect">
                  <p:stCondLst>
                    <p:cond delay="200"/>
                  </p:stCondLst>
                  <p:childTnLst>
                    <p:set>
                      <p:cBhvr>
                        <p:cTn dur="1" fill="hold">
                          <p:stCondLst>
                            <p:cond delay="0"/>
                          </p:stCondLst>
                        </p:cTn>
                        <p:tgtEl>
                          <p:spTgt spid="120"/>
                        </p:tgtEl>
                        <p:attrNameLst>
                          <p:attrName>style.visibility</p:attrName>
                        </p:attrNameLst>
                      </p:cBhvr>
                      <p:to>
                        <p:strVal val="visible"/>
                      </p:to>
                    </p:set>
                    <p:animEffect transition="in" filter="fade">
                      <p:cBhvr>
                        <p:cTn dur="400"/>
                        <p:tgtEl>
                          <p:spTgt spid="120"/>
                        </p:tgtEl>
                      </p:cBhvr>
                    </p:animEffect>
                    <p:anim calcmode="lin" valueType="num">
                      <p:cBhvr>
                        <p:cTn dur="400" fill="hold"/>
                        <p:tgtEl>
                          <p:spTgt spid="120"/>
                        </p:tgtEl>
                        <p:attrNameLst>
                          <p:attrName>ppt_x</p:attrName>
                        </p:attrNameLst>
                      </p:cBhvr>
                      <p:tavLst>
                        <p:tav tm="0">
                          <p:val>
                            <p:strVal val="#ppt_x"/>
                          </p:val>
                        </p:tav>
                        <p:tav tm="100000">
                          <p:val>
                            <p:strVal val="#ppt_x"/>
                          </p:val>
                        </p:tav>
                      </p:tavLst>
                    </p:anim>
                    <p:anim calcmode="lin" valueType="num">
                      <p:cBhvr>
                        <p:cTn dur="400" fill="hold"/>
                        <p:tgtEl>
                          <p:spTgt spid="1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mple slide 04">
    <p:spTree>
      <p:nvGrpSpPr>
        <p:cNvPr id="1" name=""/>
        <p:cNvGrpSpPr/>
        <p:nvPr/>
      </p:nvGrpSpPr>
      <p:grpSpPr>
        <a:xfrm>
          <a:off x="0" y="0"/>
          <a:ext cx="0" cy="0"/>
          <a:chOff x="0" y="0"/>
          <a:chExt cx="0" cy="0"/>
        </a:xfrm>
      </p:grpSpPr>
      <p:sp>
        <p:nvSpPr>
          <p:cNvPr id="14" name="Isosceles Triangle 13"/>
          <p:cNvSpPr/>
          <p:nvPr userDrawn="1"/>
        </p:nvSpPr>
        <p:spPr>
          <a:xfrm rot="16200000">
            <a:off x="-74277" y="-302527"/>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5400000">
            <a:off x="-74277" y="51303"/>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74277" y="405133"/>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5400000">
            <a:off x="-74277" y="758963"/>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4277" y="1112793"/>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16200000">
            <a:off x="534308" y="4724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5400000">
            <a:off x="534308" y="-306586"/>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534308" y="40107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1151359" y="-302527"/>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1151359" y="51303"/>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5400000">
            <a:off x="1759943" y="-297951"/>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6" name="Straight Connector 25"/>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5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777439"/>
            <a:ext cx="6923598" cy="2959661"/>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endParaRPr lang="en-US" dirty="0"/>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771089"/>
            <a:ext cx="6923598" cy="2966011"/>
          </a:xfrm>
          <a:prstGeom prst="rect">
            <a:avLst/>
          </a:prstGeom>
        </p:spPr>
        <p:txBody>
          <a:bodyPr vert="horz" lIns="95057" tIns="47529" rIns="95057" bIns="47529" numCol="2" spcCol="360000"/>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54" name="Isosceles Triangle 53"/>
          <p:cNvSpPr/>
          <p:nvPr userDrawn="1"/>
        </p:nvSpPr>
        <p:spPr>
          <a:xfrm rot="16200000">
            <a:off x="-65282" y="-310646"/>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282" y="43184"/>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16200000">
            <a:off x="-65282" y="397014"/>
            <a:ext cx="715779"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5400000">
            <a:off x="-65282" y="750844"/>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16200000">
            <a:off x="-65282" y="1104674"/>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userDrawn="1"/>
        </p:nvSpPr>
        <p:spPr>
          <a:xfrm rot="16200000">
            <a:off x="543303" y="39126"/>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543303" y="-31470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5400000">
            <a:off x="543303" y="392956"/>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1160354" y="-310646"/>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5400000">
            <a:off x="1160354" y="4318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1768938" y="-306070"/>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18" name="Straight Connector 17"/>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13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ppt_w</p:attrName>
                                        </p:attrNameLst>
                                      </p:cBhvr>
                                      <p:tavLst>
                                        <p:tav tm="0">
                                          <p:val>
                                            <p:fltVal val="0"/>
                                          </p:val>
                                        </p:tav>
                                        <p:tav tm="100000">
                                          <p:val>
                                            <p:strVal val="#ppt_w"/>
                                          </p:val>
                                        </p:tav>
                                      </p:tavLst>
                                    </p:anim>
                                    <p:anim calcmode="lin" valueType="num">
                                      <p:cBhvr>
                                        <p:cTn id="29" dur="500" fill="hold"/>
                                        <p:tgtEl>
                                          <p:spTgt spid="57"/>
                                        </p:tgtEl>
                                        <p:attrNameLst>
                                          <p:attrName>ppt_h</p:attrName>
                                        </p:attrNameLst>
                                      </p:cBhvr>
                                      <p:tavLst>
                                        <p:tav tm="0">
                                          <p:val>
                                            <p:fltVal val="0"/>
                                          </p:val>
                                        </p:tav>
                                        <p:tav tm="100000">
                                          <p:val>
                                            <p:strVal val="#ppt_h"/>
                                          </p:val>
                                        </p:tav>
                                      </p:tavLst>
                                    </p:anim>
                                    <p:animEffect transition="in" filter="fade">
                                      <p:cBhvr>
                                        <p:cTn id="30" dur="500"/>
                                        <p:tgtEl>
                                          <p:spTgt spid="5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500" fill="hold"/>
                                        <p:tgtEl>
                                          <p:spTgt spid="63"/>
                                        </p:tgtEl>
                                        <p:attrNameLst>
                                          <p:attrName>ppt_w</p:attrName>
                                        </p:attrNameLst>
                                      </p:cBhvr>
                                      <p:tavLst>
                                        <p:tav tm="0">
                                          <p:val>
                                            <p:fltVal val="0"/>
                                          </p:val>
                                        </p:tav>
                                        <p:tav tm="100000">
                                          <p:val>
                                            <p:strVal val="#ppt_w"/>
                                          </p:val>
                                        </p:tav>
                                      </p:tavLst>
                                    </p:anim>
                                    <p:anim calcmode="lin" valueType="num">
                                      <p:cBhvr>
                                        <p:cTn id="59" dur="500" fill="hold"/>
                                        <p:tgtEl>
                                          <p:spTgt spid="63"/>
                                        </p:tgtEl>
                                        <p:attrNameLst>
                                          <p:attrName>ppt_h</p:attrName>
                                        </p:attrNameLst>
                                      </p:cBhvr>
                                      <p:tavLst>
                                        <p:tav tm="0">
                                          <p:val>
                                            <p:fltVal val="0"/>
                                          </p:val>
                                        </p:tav>
                                        <p:tav tm="100000">
                                          <p:val>
                                            <p:strVal val="#ppt_h"/>
                                          </p:val>
                                        </p:tav>
                                      </p:tavLst>
                                    </p:anim>
                                    <p:animEffect transition="in" filter="fade">
                                      <p:cBhvr>
                                        <p:cTn id="60" dur="500"/>
                                        <p:tgtEl>
                                          <p:spTgt spid="63"/>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400"/>
                                        <p:tgtEl>
                                          <p:spTgt spid="17">
                                            <p:txEl>
                                              <p:pRg st="0" end="0"/>
                                            </p:txEl>
                                          </p:spTgt>
                                        </p:tgtEl>
                                      </p:cBhvr>
                                    </p:animEffect>
                                    <p:anim calcmode="lin" valueType="num">
                                      <p:cBhvr>
                                        <p:cTn id="6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71" fill="hold">
                            <p:stCondLst>
                              <p:cond delay="1300"/>
                            </p:stCondLst>
                            <p:childTnLst>
                              <p:par>
                                <p:cTn id="72" presetID="22" presetClass="entr" presetSubtype="8"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651001"/>
            <a:ext cx="6923598" cy="3086100"/>
          </a:xfrm>
          <a:prstGeom prst="rect">
            <a:avLst/>
          </a:prstGeom>
        </p:spPr>
        <p:txBody>
          <a:bodyPr vert="horz" lIns="95057" tIns="47529" rIns="95057" bIns="47529" numCol="3" spcCol="360000"/>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81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457700" y="1468576"/>
            <a:ext cx="3515698"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4457700" y="2011243"/>
            <a:ext cx="352793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4457700" y="13041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4457700" y="2228715"/>
            <a:ext cx="3527936" cy="24956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275734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468576"/>
            <a:ext cx="28321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2011243"/>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3041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736600" y="2228715"/>
            <a:ext cx="2832100" cy="14034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5677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80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3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Left text">
    <p:spTree>
      <p:nvGrpSpPr>
        <p:cNvPr id="1" name=""/>
        <p:cNvGrpSpPr/>
        <p:nvPr/>
      </p:nvGrpSpPr>
      <p:grpSpPr>
        <a:xfrm>
          <a:off x="0" y="0"/>
          <a:ext cx="0" cy="0"/>
          <a:chOff x="0" y="0"/>
          <a:chExt cx="0" cy="0"/>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flipH="1" flipV="1">
            <a:off x="6300803" y="2666799"/>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6300803" y="4042761"/>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flipV="1">
            <a:off x="6300803" y="4532724"/>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2281981" y="2181487"/>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281981" y="2671450"/>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281981" y="4047412"/>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281981" y="4537375"/>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H="1">
            <a:off x="6300803" y="2176836"/>
            <a:ext cx="573555" cy="175035"/>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5058161" y="2772608"/>
            <a:ext cx="511386" cy="37811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H="1">
            <a:off x="3590842" y="3859261"/>
            <a:ext cx="511386" cy="37811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597031" y="2744944"/>
            <a:ext cx="511386" cy="37811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064350" y="3831597"/>
            <a:ext cx="511386" cy="37811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939790" y="2863314"/>
            <a:ext cx="1275733" cy="1283360"/>
          </a:xfrm>
          <a:prstGeom prst="ellipse">
            <a:avLst/>
          </a:prstGeom>
          <a:solidFill>
            <a:schemeClr val="bg1">
              <a:lumMod val="85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userDrawn="1"/>
        </p:nvSpPr>
        <p:spPr>
          <a:xfrm>
            <a:off x="2793367" y="2100800"/>
            <a:ext cx="863592" cy="863592"/>
          </a:xfrm>
          <a:prstGeom prst="ellipse">
            <a:avLst/>
          </a:prstGeom>
          <a:solidFill>
            <a:schemeClr val="accent5"/>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userDrawn="1"/>
        </p:nvSpPr>
        <p:spPr>
          <a:xfrm>
            <a:off x="2793367" y="3960962"/>
            <a:ext cx="863592" cy="863592"/>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1781763" y="1900430"/>
            <a:ext cx="531062" cy="1264331"/>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1632108" y="1997363"/>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userDrawn="1"/>
        </p:nvGrpSpPr>
        <p:grpSpPr>
          <a:xfrm>
            <a:off x="1779081" y="3762255"/>
            <a:ext cx="528088" cy="1261006"/>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Oval 48"/>
          <p:cNvSpPr>
            <a:spLocks noChangeAspect="1"/>
          </p:cNvSpPr>
          <p:nvPr userDrawn="1"/>
        </p:nvSpPr>
        <p:spPr>
          <a:xfrm flipH="1">
            <a:off x="5498354" y="2100800"/>
            <a:ext cx="863592" cy="863592"/>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a:spLocks noChangeAspect="1"/>
          </p:cNvSpPr>
          <p:nvPr userDrawn="1"/>
        </p:nvSpPr>
        <p:spPr>
          <a:xfrm flipH="1">
            <a:off x="5498354" y="3960962"/>
            <a:ext cx="863592" cy="86359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p:cNvGrpSpPr/>
          <p:nvPr userDrawn="1"/>
        </p:nvGrpSpPr>
        <p:grpSpPr>
          <a:xfrm>
            <a:off x="6842488" y="1900430"/>
            <a:ext cx="531062" cy="1264331"/>
            <a:chOff x="1629134" y="1261120"/>
            <a:chExt cx="531062" cy="1264331"/>
          </a:xfrm>
        </p:grpSpPr>
        <p:sp>
          <p:nvSpPr>
            <p:cNvPr id="52" name="Oval 51"/>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1632108" y="1997363"/>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userDrawn="1"/>
        </p:nvGrpSpPr>
        <p:grpSpPr>
          <a:xfrm>
            <a:off x="6848144" y="3762255"/>
            <a:ext cx="528088" cy="1261006"/>
            <a:chOff x="1779081" y="2852164"/>
            <a:chExt cx="528088" cy="1261006"/>
          </a:xfrm>
        </p:grpSpPr>
        <p:sp>
          <p:nvSpPr>
            <p:cNvPr id="55" name="Oval 54"/>
            <p:cNvSpPr>
              <a:spLocks noChangeAspect="1"/>
            </p:cNvSpPr>
            <p:nvPr/>
          </p:nvSpPr>
          <p:spPr>
            <a:xfrm>
              <a:off x="1779081" y="2852164"/>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Text Placeholder 7"/>
          <p:cNvSpPr>
            <a:spLocks noGrp="1"/>
          </p:cNvSpPr>
          <p:nvPr>
            <p:ph type="body" sz="quarter" idx="19" hasCustomPrompt="1"/>
          </p:nvPr>
        </p:nvSpPr>
        <p:spPr>
          <a:xfrm>
            <a:off x="165099" y="1841203"/>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165099" y="2078240"/>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165099" y="2535571"/>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165099" y="2772608"/>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165099" y="3713240"/>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165099" y="3950277"/>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165099" y="4407608"/>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165099" y="4644645"/>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442199" y="1841203"/>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442199" y="2078240"/>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9" name="Text Placeholder 7"/>
          <p:cNvSpPr>
            <a:spLocks noGrp="1"/>
          </p:cNvSpPr>
          <p:nvPr>
            <p:ph type="body" sz="quarter" idx="38" hasCustomPrompt="1"/>
          </p:nvPr>
        </p:nvSpPr>
        <p:spPr>
          <a:xfrm>
            <a:off x="7442199" y="2535571"/>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0" name="Text Placeholder 7"/>
          <p:cNvSpPr>
            <a:spLocks noGrp="1"/>
          </p:cNvSpPr>
          <p:nvPr>
            <p:ph type="body" sz="quarter" idx="39" hasCustomPrompt="1"/>
          </p:nvPr>
        </p:nvSpPr>
        <p:spPr>
          <a:xfrm>
            <a:off x="7442199" y="2772608"/>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0" hasCustomPrompt="1"/>
          </p:nvPr>
        </p:nvSpPr>
        <p:spPr>
          <a:xfrm>
            <a:off x="7442199" y="3713240"/>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1" hasCustomPrompt="1"/>
          </p:nvPr>
        </p:nvSpPr>
        <p:spPr>
          <a:xfrm>
            <a:off x="7442199" y="3950277"/>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42" hasCustomPrompt="1"/>
          </p:nvPr>
        </p:nvSpPr>
        <p:spPr>
          <a:xfrm>
            <a:off x="7442199" y="4407608"/>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5" name="Text Placeholder 7"/>
          <p:cNvSpPr>
            <a:spLocks noGrp="1"/>
          </p:cNvSpPr>
          <p:nvPr>
            <p:ph type="body" sz="quarter" idx="43" hasCustomPrompt="1"/>
          </p:nvPr>
        </p:nvSpPr>
        <p:spPr>
          <a:xfrm>
            <a:off x="7442199" y="4644645"/>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6" name="Text Placeholder 7"/>
          <p:cNvSpPr>
            <a:spLocks noGrp="1"/>
          </p:cNvSpPr>
          <p:nvPr>
            <p:ph type="body" sz="quarter" idx="28" hasCustomPrompt="1"/>
          </p:nvPr>
        </p:nvSpPr>
        <p:spPr>
          <a:xfrm>
            <a:off x="4331546" y="329771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77" name="Text Placeholder 7"/>
          <p:cNvSpPr>
            <a:spLocks noGrp="1"/>
          </p:cNvSpPr>
          <p:nvPr>
            <p:ph type="body" sz="quarter" idx="44" hasCustomPrompt="1"/>
          </p:nvPr>
        </p:nvSpPr>
        <p:spPr>
          <a:xfrm>
            <a:off x="2972646" y="234482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78" name="Text Placeholder 7"/>
          <p:cNvSpPr>
            <a:spLocks noGrp="1"/>
          </p:cNvSpPr>
          <p:nvPr>
            <p:ph type="body" sz="quarter" idx="45" hasCustomPrompt="1"/>
          </p:nvPr>
        </p:nvSpPr>
        <p:spPr>
          <a:xfrm>
            <a:off x="5677746" y="234482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79" name="Text Placeholder 7"/>
          <p:cNvSpPr>
            <a:spLocks noGrp="1"/>
          </p:cNvSpPr>
          <p:nvPr>
            <p:ph type="body" sz="quarter" idx="46" hasCustomPrompt="1"/>
          </p:nvPr>
        </p:nvSpPr>
        <p:spPr>
          <a:xfrm>
            <a:off x="2972646" y="4209715"/>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47" hasCustomPrompt="1"/>
          </p:nvPr>
        </p:nvSpPr>
        <p:spPr>
          <a:xfrm>
            <a:off x="5677746" y="4209715"/>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1800909" y="1950010"/>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1800909" y="2689042"/>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50" hasCustomPrompt="1"/>
          </p:nvPr>
        </p:nvSpPr>
        <p:spPr>
          <a:xfrm>
            <a:off x="6858660" y="1950010"/>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51" hasCustomPrompt="1"/>
          </p:nvPr>
        </p:nvSpPr>
        <p:spPr>
          <a:xfrm>
            <a:off x="6858660" y="2689042"/>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1800909" y="3801547"/>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1800909" y="4540579"/>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7" name="Text Placeholder 7"/>
          <p:cNvSpPr>
            <a:spLocks noGrp="1"/>
          </p:cNvSpPr>
          <p:nvPr>
            <p:ph type="body" sz="quarter" idx="54" hasCustomPrompt="1"/>
          </p:nvPr>
        </p:nvSpPr>
        <p:spPr>
          <a:xfrm>
            <a:off x="6858660" y="3801547"/>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8" name="Text Placeholder 7"/>
          <p:cNvSpPr>
            <a:spLocks noGrp="1"/>
          </p:cNvSpPr>
          <p:nvPr>
            <p:ph type="body" sz="quarter" idx="55" hasCustomPrompt="1"/>
          </p:nvPr>
        </p:nvSpPr>
        <p:spPr>
          <a:xfrm>
            <a:off x="6858660" y="4540579"/>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201278" y="74536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201279" y="128803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201279" y="58089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17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nodeType="withEffect">
                                  <p:stCondLst>
                                    <p:cond delay="20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par>
                                <p:cTn id="85" presetID="53" presetClass="entr" presetSubtype="16" fill="hold" nodeType="withEffect">
                                  <p:stCondLst>
                                    <p:cond delay="20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par>
                                <p:cTn id="90" presetID="53" presetClass="entr" presetSubtype="16" fill="hold" nodeType="withEffect">
                                  <p:stCondLst>
                                    <p:cond delay="200"/>
                                  </p:stCondLst>
                                  <p:childTnLst>
                                    <p:set>
                                      <p:cBhvr>
                                        <p:cTn id="91" dur="1" fill="hold">
                                          <p:stCondLst>
                                            <p:cond delay="0"/>
                                          </p:stCondLst>
                                        </p:cTn>
                                        <p:tgtEl>
                                          <p:spTgt spid="30"/>
                                        </p:tgtEl>
                                        <p:attrNameLst>
                                          <p:attrName>style.visibility</p:attrName>
                                        </p:attrNameLst>
                                      </p:cBhvr>
                                      <p:to>
                                        <p:strVal val="visible"/>
                                      </p:to>
                                    </p:set>
                                    <p:anim calcmode="lin" valueType="num">
                                      <p:cBhvr>
                                        <p:cTn id="92" dur="500" fill="hold"/>
                                        <p:tgtEl>
                                          <p:spTgt spid="30"/>
                                        </p:tgtEl>
                                        <p:attrNameLst>
                                          <p:attrName>ppt_w</p:attrName>
                                        </p:attrNameLst>
                                      </p:cBhvr>
                                      <p:tavLst>
                                        <p:tav tm="0">
                                          <p:val>
                                            <p:fltVal val="0"/>
                                          </p:val>
                                        </p:tav>
                                        <p:tav tm="100000">
                                          <p:val>
                                            <p:strVal val="#ppt_w"/>
                                          </p:val>
                                        </p:tav>
                                      </p:tavLst>
                                    </p:anim>
                                    <p:anim calcmode="lin" valueType="num">
                                      <p:cBhvr>
                                        <p:cTn id="93" dur="500" fill="hold"/>
                                        <p:tgtEl>
                                          <p:spTgt spid="30"/>
                                        </p:tgtEl>
                                        <p:attrNameLst>
                                          <p:attrName>ppt_h</p:attrName>
                                        </p:attrNameLst>
                                      </p:cBhvr>
                                      <p:tavLst>
                                        <p:tav tm="0">
                                          <p:val>
                                            <p:fltVal val="0"/>
                                          </p:val>
                                        </p:tav>
                                        <p:tav tm="100000">
                                          <p:val>
                                            <p:strVal val="#ppt_h"/>
                                          </p:val>
                                        </p:tav>
                                      </p:tavLst>
                                    </p:anim>
                                    <p:animEffect transition="in" filter="fade">
                                      <p:cBhvr>
                                        <p:cTn id="94" dur="500"/>
                                        <p:tgtEl>
                                          <p:spTgt spid="30"/>
                                        </p:tgtEl>
                                      </p:cBhvr>
                                    </p:animEffect>
                                  </p:childTnLst>
                                </p:cTn>
                              </p:par>
                              <p:par>
                                <p:cTn id="95" presetID="53" presetClass="entr" presetSubtype="16" fill="hold" nodeType="withEffect">
                                  <p:stCondLst>
                                    <p:cond delay="20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53" presetClass="entr" presetSubtype="16" fill="hold" nodeType="withEffect">
                                  <p:stCondLst>
                                    <p:cond delay="200"/>
                                  </p:stCondLst>
                                  <p:childTnLst>
                                    <p:set>
                                      <p:cBhvr>
                                        <p:cTn id="101" dur="1" fill="hold">
                                          <p:stCondLst>
                                            <p:cond delay="0"/>
                                          </p:stCondLst>
                                        </p:cTn>
                                        <p:tgtEl>
                                          <p:spTgt spid="32"/>
                                        </p:tgtEl>
                                        <p:attrNameLst>
                                          <p:attrName>style.visibility</p:attrName>
                                        </p:attrNameLst>
                                      </p:cBhvr>
                                      <p:to>
                                        <p:strVal val="visible"/>
                                      </p:to>
                                    </p:set>
                                    <p:anim calcmode="lin" valueType="num">
                                      <p:cBhvr>
                                        <p:cTn id="102" dur="500" fill="hold"/>
                                        <p:tgtEl>
                                          <p:spTgt spid="32"/>
                                        </p:tgtEl>
                                        <p:attrNameLst>
                                          <p:attrName>ppt_w</p:attrName>
                                        </p:attrNameLst>
                                      </p:cBhvr>
                                      <p:tavLst>
                                        <p:tav tm="0">
                                          <p:val>
                                            <p:fltVal val="0"/>
                                          </p:val>
                                        </p:tav>
                                        <p:tav tm="100000">
                                          <p:val>
                                            <p:strVal val="#ppt_w"/>
                                          </p:val>
                                        </p:tav>
                                      </p:tavLst>
                                    </p:anim>
                                    <p:anim calcmode="lin" valueType="num">
                                      <p:cBhvr>
                                        <p:cTn id="103" dur="500" fill="hold"/>
                                        <p:tgtEl>
                                          <p:spTgt spid="32"/>
                                        </p:tgtEl>
                                        <p:attrNameLst>
                                          <p:attrName>ppt_h</p:attrName>
                                        </p:attrNameLst>
                                      </p:cBhvr>
                                      <p:tavLst>
                                        <p:tav tm="0">
                                          <p:val>
                                            <p:fltVal val="0"/>
                                          </p:val>
                                        </p:tav>
                                        <p:tav tm="100000">
                                          <p:val>
                                            <p:strVal val="#ppt_h"/>
                                          </p:val>
                                        </p:tav>
                                      </p:tavLst>
                                    </p:anim>
                                    <p:animEffect transition="in" filter="fade">
                                      <p:cBhvr>
                                        <p:cTn id="104" dur="500"/>
                                        <p:tgtEl>
                                          <p:spTgt spid="32"/>
                                        </p:tgtEl>
                                      </p:cBhvr>
                                    </p:animEffect>
                                  </p:childTnLst>
                                </p:cTn>
                              </p:par>
                              <p:par>
                                <p:cTn id="105" presetID="53" presetClass="entr" presetSubtype="16" fill="hold" nodeType="withEffect">
                                  <p:stCondLst>
                                    <p:cond delay="200"/>
                                  </p:stCondLst>
                                  <p:childTnLst>
                                    <p:set>
                                      <p:cBhvr>
                                        <p:cTn id="106" dur="1" fill="hold">
                                          <p:stCondLst>
                                            <p:cond delay="0"/>
                                          </p:stCondLst>
                                        </p:cTn>
                                        <p:tgtEl>
                                          <p:spTgt spid="33"/>
                                        </p:tgtEl>
                                        <p:attrNameLst>
                                          <p:attrName>style.visibility</p:attrName>
                                        </p:attrNameLst>
                                      </p:cBhvr>
                                      <p:to>
                                        <p:strVal val="visible"/>
                                      </p:to>
                                    </p:set>
                                    <p:anim calcmode="lin" valueType="num">
                                      <p:cBhvr>
                                        <p:cTn id="107" dur="500" fill="hold"/>
                                        <p:tgtEl>
                                          <p:spTgt spid="33"/>
                                        </p:tgtEl>
                                        <p:attrNameLst>
                                          <p:attrName>ppt_w</p:attrName>
                                        </p:attrNameLst>
                                      </p:cBhvr>
                                      <p:tavLst>
                                        <p:tav tm="0">
                                          <p:val>
                                            <p:fltVal val="0"/>
                                          </p:val>
                                        </p:tav>
                                        <p:tav tm="100000">
                                          <p:val>
                                            <p:strVal val="#ppt_w"/>
                                          </p:val>
                                        </p:tav>
                                      </p:tavLst>
                                    </p:anim>
                                    <p:anim calcmode="lin" valueType="num">
                                      <p:cBhvr>
                                        <p:cTn id="108" dur="500" fill="hold"/>
                                        <p:tgtEl>
                                          <p:spTgt spid="33"/>
                                        </p:tgtEl>
                                        <p:attrNameLst>
                                          <p:attrName>ppt_h</p:attrName>
                                        </p:attrNameLst>
                                      </p:cBhvr>
                                      <p:tavLst>
                                        <p:tav tm="0">
                                          <p:val>
                                            <p:fltVal val="0"/>
                                          </p:val>
                                        </p:tav>
                                        <p:tav tm="100000">
                                          <p:val>
                                            <p:strVal val="#ppt_h"/>
                                          </p:val>
                                        </p:tav>
                                      </p:tavLst>
                                    </p:anim>
                                    <p:animEffect transition="in" filter="fade">
                                      <p:cBhvr>
                                        <p:cTn id="109" dur="500"/>
                                        <p:tgtEl>
                                          <p:spTgt spid="33"/>
                                        </p:tgtEl>
                                      </p:cBhvr>
                                    </p:animEffect>
                                  </p:childTnLst>
                                </p:cTn>
                              </p:par>
                              <p:par>
                                <p:cTn id="110" presetID="53" presetClass="entr" presetSubtype="16" fill="hold"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500" fill="hold"/>
                                        <p:tgtEl>
                                          <p:spTgt spid="34"/>
                                        </p:tgtEl>
                                        <p:attrNameLst>
                                          <p:attrName>ppt_w</p:attrName>
                                        </p:attrNameLst>
                                      </p:cBhvr>
                                      <p:tavLst>
                                        <p:tav tm="0">
                                          <p:val>
                                            <p:fltVal val="0"/>
                                          </p:val>
                                        </p:tav>
                                        <p:tav tm="100000">
                                          <p:val>
                                            <p:strVal val="#ppt_w"/>
                                          </p:val>
                                        </p:tav>
                                      </p:tavLst>
                                    </p:anim>
                                    <p:anim calcmode="lin" valueType="num">
                                      <p:cBhvr>
                                        <p:cTn id="113" dur="500" fill="hold"/>
                                        <p:tgtEl>
                                          <p:spTgt spid="34"/>
                                        </p:tgtEl>
                                        <p:attrNameLst>
                                          <p:attrName>ppt_h</p:attrName>
                                        </p:attrNameLst>
                                      </p:cBhvr>
                                      <p:tavLst>
                                        <p:tav tm="0">
                                          <p:val>
                                            <p:fltVal val="0"/>
                                          </p:val>
                                        </p:tav>
                                        <p:tav tm="100000">
                                          <p:val>
                                            <p:strVal val="#ppt_h"/>
                                          </p:val>
                                        </p:tav>
                                      </p:tavLst>
                                    </p:anim>
                                    <p:animEffect transition="in" filter="fade">
                                      <p:cBhvr>
                                        <p:cTn id="114" dur="500"/>
                                        <p:tgtEl>
                                          <p:spTgt spid="34"/>
                                        </p:tgtEl>
                                      </p:cBhvr>
                                    </p:animEffect>
                                  </p:childTnLst>
                                </p:cTn>
                              </p:par>
                              <p:par>
                                <p:cTn id="115" presetID="53" presetClass="entr" presetSubtype="16" fill="hold" nodeType="withEffect">
                                  <p:stCondLst>
                                    <p:cond delay="200"/>
                                  </p:stCondLst>
                                  <p:childTnLst>
                                    <p:set>
                                      <p:cBhvr>
                                        <p:cTn id="116" dur="1" fill="hold">
                                          <p:stCondLst>
                                            <p:cond delay="0"/>
                                          </p:stCondLst>
                                        </p:cTn>
                                        <p:tgtEl>
                                          <p:spTgt spid="35"/>
                                        </p:tgtEl>
                                        <p:attrNameLst>
                                          <p:attrName>style.visibility</p:attrName>
                                        </p:attrNameLst>
                                      </p:cBhvr>
                                      <p:to>
                                        <p:strVal val="visible"/>
                                      </p:to>
                                    </p:set>
                                    <p:anim calcmode="lin" valueType="num">
                                      <p:cBhvr>
                                        <p:cTn id="117" dur="500" fill="hold"/>
                                        <p:tgtEl>
                                          <p:spTgt spid="35"/>
                                        </p:tgtEl>
                                        <p:attrNameLst>
                                          <p:attrName>ppt_w</p:attrName>
                                        </p:attrNameLst>
                                      </p:cBhvr>
                                      <p:tavLst>
                                        <p:tav tm="0">
                                          <p:val>
                                            <p:fltVal val="0"/>
                                          </p:val>
                                        </p:tav>
                                        <p:tav tm="100000">
                                          <p:val>
                                            <p:strVal val="#ppt_w"/>
                                          </p:val>
                                        </p:tav>
                                      </p:tavLst>
                                    </p:anim>
                                    <p:anim calcmode="lin" valueType="num">
                                      <p:cBhvr>
                                        <p:cTn id="118" dur="500" fill="hold"/>
                                        <p:tgtEl>
                                          <p:spTgt spid="35"/>
                                        </p:tgtEl>
                                        <p:attrNameLst>
                                          <p:attrName>ppt_h</p:attrName>
                                        </p:attrNameLst>
                                      </p:cBhvr>
                                      <p:tavLst>
                                        <p:tav tm="0">
                                          <p:val>
                                            <p:fltVal val="0"/>
                                          </p:val>
                                        </p:tav>
                                        <p:tav tm="100000">
                                          <p:val>
                                            <p:strVal val="#ppt_h"/>
                                          </p:val>
                                        </p:tav>
                                      </p:tavLst>
                                    </p:anim>
                                    <p:animEffect transition="in" filter="fade">
                                      <p:cBhvr>
                                        <p:cTn id="119" dur="500"/>
                                        <p:tgtEl>
                                          <p:spTgt spid="35"/>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Effect transition="in" filter="fade">
                                      <p:cBhvr>
                                        <p:cTn id="124" dur="500"/>
                                        <p:tgtEl>
                                          <p:spTgt spid="36"/>
                                        </p:tgtEl>
                                      </p:cBhvr>
                                    </p:animEffect>
                                  </p:childTnLst>
                                </p:cTn>
                              </p:par>
                              <p:par>
                                <p:cTn id="125" presetID="53" presetClass="entr" presetSubtype="16" fill="hold" nodeType="withEffect">
                                  <p:stCondLst>
                                    <p:cond delay="200"/>
                                  </p:stCondLst>
                                  <p:childTnLst>
                                    <p:set>
                                      <p:cBhvr>
                                        <p:cTn id="126" dur="1" fill="hold">
                                          <p:stCondLst>
                                            <p:cond delay="0"/>
                                          </p:stCondLst>
                                        </p:cTn>
                                        <p:tgtEl>
                                          <p:spTgt spid="37"/>
                                        </p:tgtEl>
                                        <p:attrNameLst>
                                          <p:attrName>style.visibility</p:attrName>
                                        </p:attrNameLst>
                                      </p:cBhvr>
                                      <p:to>
                                        <p:strVal val="visible"/>
                                      </p:to>
                                    </p:set>
                                    <p:anim calcmode="lin" valueType="num">
                                      <p:cBhvr>
                                        <p:cTn id="127" dur="500" fill="hold"/>
                                        <p:tgtEl>
                                          <p:spTgt spid="37"/>
                                        </p:tgtEl>
                                        <p:attrNameLst>
                                          <p:attrName>ppt_w</p:attrName>
                                        </p:attrNameLst>
                                      </p:cBhvr>
                                      <p:tavLst>
                                        <p:tav tm="0">
                                          <p:val>
                                            <p:fltVal val="0"/>
                                          </p:val>
                                        </p:tav>
                                        <p:tav tm="100000">
                                          <p:val>
                                            <p:strVal val="#ppt_w"/>
                                          </p:val>
                                        </p:tav>
                                      </p:tavLst>
                                    </p:anim>
                                    <p:anim calcmode="lin" valueType="num">
                                      <p:cBhvr>
                                        <p:cTn id="128" dur="500" fill="hold"/>
                                        <p:tgtEl>
                                          <p:spTgt spid="37"/>
                                        </p:tgtEl>
                                        <p:attrNameLst>
                                          <p:attrName>ppt_h</p:attrName>
                                        </p:attrNameLst>
                                      </p:cBhvr>
                                      <p:tavLst>
                                        <p:tav tm="0">
                                          <p:val>
                                            <p:fltVal val="0"/>
                                          </p:val>
                                        </p:tav>
                                        <p:tav tm="100000">
                                          <p:val>
                                            <p:strVal val="#ppt_h"/>
                                          </p:val>
                                        </p:tav>
                                      </p:tavLst>
                                    </p:anim>
                                    <p:animEffect transition="in" filter="fade">
                                      <p:cBhvr>
                                        <p:cTn id="129" dur="500"/>
                                        <p:tgtEl>
                                          <p:spTgt spid="37"/>
                                        </p:tgtEl>
                                      </p:cBhvr>
                                    </p:animEffect>
                                  </p:childTnLst>
                                </p:cTn>
                              </p:par>
                              <p:par>
                                <p:cTn id="130" presetID="53" presetClass="entr" presetSubtype="16" fill="hold" nodeType="withEffect">
                                  <p:stCondLst>
                                    <p:cond delay="200"/>
                                  </p:stCondLst>
                                  <p:childTnLst>
                                    <p:set>
                                      <p:cBhvr>
                                        <p:cTn id="131" dur="1" fill="hold">
                                          <p:stCondLst>
                                            <p:cond delay="0"/>
                                          </p:stCondLst>
                                        </p:cTn>
                                        <p:tgtEl>
                                          <p:spTgt spid="38"/>
                                        </p:tgtEl>
                                        <p:attrNameLst>
                                          <p:attrName>style.visibility</p:attrName>
                                        </p:attrNameLst>
                                      </p:cBhvr>
                                      <p:to>
                                        <p:strVal val="visible"/>
                                      </p:to>
                                    </p:set>
                                    <p:anim calcmode="lin" valueType="num">
                                      <p:cBhvr>
                                        <p:cTn id="132" dur="500" fill="hold"/>
                                        <p:tgtEl>
                                          <p:spTgt spid="38"/>
                                        </p:tgtEl>
                                        <p:attrNameLst>
                                          <p:attrName>ppt_w</p:attrName>
                                        </p:attrNameLst>
                                      </p:cBhvr>
                                      <p:tavLst>
                                        <p:tav tm="0">
                                          <p:val>
                                            <p:fltVal val="0"/>
                                          </p:val>
                                        </p:tav>
                                        <p:tav tm="100000">
                                          <p:val>
                                            <p:strVal val="#ppt_w"/>
                                          </p:val>
                                        </p:tav>
                                      </p:tavLst>
                                    </p:anim>
                                    <p:anim calcmode="lin" valueType="num">
                                      <p:cBhvr>
                                        <p:cTn id="133" dur="500" fill="hold"/>
                                        <p:tgtEl>
                                          <p:spTgt spid="38"/>
                                        </p:tgtEl>
                                        <p:attrNameLst>
                                          <p:attrName>ppt_h</p:attrName>
                                        </p:attrNameLst>
                                      </p:cBhvr>
                                      <p:tavLst>
                                        <p:tav tm="0">
                                          <p:val>
                                            <p:fltVal val="0"/>
                                          </p:val>
                                        </p:tav>
                                        <p:tav tm="100000">
                                          <p:val>
                                            <p:strVal val="#ppt_h"/>
                                          </p:val>
                                        </p:tav>
                                      </p:tavLst>
                                    </p:anim>
                                    <p:animEffect transition="in" filter="fade">
                                      <p:cBhvr>
                                        <p:cTn id="134" dur="500"/>
                                        <p:tgtEl>
                                          <p:spTgt spid="38"/>
                                        </p:tgtEl>
                                      </p:cBhvr>
                                    </p:animEffect>
                                  </p:childTnLst>
                                </p:cTn>
                              </p:par>
                              <p:par>
                                <p:cTn id="135" presetID="53" presetClass="entr" presetSubtype="16" fill="hold" nodeType="withEffect">
                                  <p:stCondLst>
                                    <p:cond delay="200"/>
                                  </p:stCondLst>
                                  <p:childTnLst>
                                    <p:set>
                                      <p:cBhvr>
                                        <p:cTn id="136" dur="1" fill="hold">
                                          <p:stCondLst>
                                            <p:cond delay="0"/>
                                          </p:stCondLst>
                                        </p:cTn>
                                        <p:tgtEl>
                                          <p:spTgt spid="39"/>
                                        </p:tgtEl>
                                        <p:attrNameLst>
                                          <p:attrName>style.visibility</p:attrName>
                                        </p:attrNameLst>
                                      </p:cBhvr>
                                      <p:to>
                                        <p:strVal val="visible"/>
                                      </p:to>
                                    </p:set>
                                    <p:anim calcmode="lin" valueType="num">
                                      <p:cBhvr>
                                        <p:cTn id="137" dur="500" fill="hold"/>
                                        <p:tgtEl>
                                          <p:spTgt spid="39"/>
                                        </p:tgtEl>
                                        <p:attrNameLst>
                                          <p:attrName>ppt_w</p:attrName>
                                        </p:attrNameLst>
                                      </p:cBhvr>
                                      <p:tavLst>
                                        <p:tav tm="0">
                                          <p:val>
                                            <p:fltVal val="0"/>
                                          </p:val>
                                        </p:tav>
                                        <p:tav tm="100000">
                                          <p:val>
                                            <p:strVal val="#ppt_w"/>
                                          </p:val>
                                        </p:tav>
                                      </p:tavLst>
                                    </p:anim>
                                    <p:anim calcmode="lin" valueType="num">
                                      <p:cBhvr>
                                        <p:cTn id="138" dur="500" fill="hold"/>
                                        <p:tgtEl>
                                          <p:spTgt spid="39"/>
                                        </p:tgtEl>
                                        <p:attrNameLst>
                                          <p:attrName>ppt_h</p:attrName>
                                        </p:attrNameLst>
                                      </p:cBhvr>
                                      <p:tavLst>
                                        <p:tav tm="0">
                                          <p:val>
                                            <p:fltVal val="0"/>
                                          </p:val>
                                        </p:tav>
                                        <p:tav tm="100000">
                                          <p:val>
                                            <p:strVal val="#ppt_h"/>
                                          </p:val>
                                        </p:tav>
                                      </p:tavLst>
                                    </p:anim>
                                    <p:animEffect transition="in" filter="fade">
                                      <p:cBhvr>
                                        <p:cTn id="139" dur="500"/>
                                        <p:tgtEl>
                                          <p:spTgt spid="39"/>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40"/>
                                        </p:tgtEl>
                                        <p:attrNameLst>
                                          <p:attrName>style.visibility</p:attrName>
                                        </p:attrNameLst>
                                      </p:cBhvr>
                                      <p:to>
                                        <p:strVal val="visible"/>
                                      </p:to>
                                    </p:set>
                                    <p:anim calcmode="lin" valueType="num">
                                      <p:cBhvr>
                                        <p:cTn id="142" dur="500" fill="hold"/>
                                        <p:tgtEl>
                                          <p:spTgt spid="40"/>
                                        </p:tgtEl>
                                        <p:attrNameLst>
                                          <p:attrName>ppt_w</p:attrName>
                                        </p:attrNameLst>
                                      </p:cBhvr>
                                      <p:tavLst>
                                        <p:tav tm="0">
                                          <p:val>
                                            <p:fltVal val="0"/>
                                          </p:val>
                                        </p:tav>
                                        <p:tav tm="100000">
                                          <p:val>
                                            <p:strVal val="#ppt_w"/>
                                          </p:val>
                                        </p:tav>
                                      </p:tavLst>
                                    </p:anim>
                                    <p:anim calcmode="lin" valueType="num">
                                      <p:cBhvr>
                                        <p:cTn id="143" dur="500" fill="hold"/>
                                        <p:tgtEl>
                                          <p:spTgt spid="40"/>
                                        </p:tgtEl>
                                        <p:attrNameLst>
                                          <p:attrName>ppt_h</p:attrName>
                                        </p:attrNameLst>
                                      </p:cBhvr>
                                      <p:tavLst>
                                        <p:tav tm="0">
                                          <p:val>
                                            <p:fltVal val="0"/>
                                          </p:val>
                                        </p:tav>
                                        <p:tav tm="100000">
                                          <p:val>
                                            <p:strVal val="#ppt_h"/>
                                          </p:val>
                                        </p:tav>
                                      </p:tavLst>
                                    </p:anim>
                                    <p:animEffect transition="in" filter="fade">
                                      <p:cBhvr>
                                        <p:cTn id="144" dur="500"/>
                                        <p:tgtEl>
                                          <p:spTgt spid="40"/>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par>
                                <p:cTn id="155" presetID="53" presetClass="entr" presetSubtype="16" fill="hold" nodeType="withEffect">
                                  <p:stCondLst>
                                    <p:cond delay="200"/>
                                  </p:stCondLst>
                                  <p:childTnLst>
                                    <p:set>
                                      <p:cBhvr>
                                        <p:cTn id="156" dur="1" fill="hold">
                                          <p:stCondLst>
                                            <p:cond delay="0"/>
                                          </p:stCondLst>
                                        </p:cTn>
                                        <p:tgtEl>
                                          <p:spTgt spid="43"/>
                                        </p:tgtEl>
                                        <p:attrNameLst>
                                          <p:attrName>style.visibility</p:attrName>
                                        </p:attrNameLst>
                                      </p:cBhvr>
                                      <p:to>
                                        <p:strVal val="visible"/>
                                      </p:to>
                                    </p:set>
                                    <p:anim calcmode="lin" valueType="num">
                                      <p:cBhvr>
                                        <p:cTn id="157" dur="500" fill="hold"/>
                                        <p:tgtEl>
                                          <p:spTgt spid="43"/>
                                        </p:tgtEl>
                                        <p:attrNameLst>
                                          <p:attrName>ppt_w</p:attrName>
                                        </p:attrNameLst>
                                      </p:cBhvr>
                                      <p:tavLst>
                                        <p:tav tm="0">
                                          <p:val>
                                            <p:fltVal val="0"/>
                                          </p:val>
                                        </p:tav>
                                        <p:tav tm="100000">
                                          <p:val>
                                            <p:strVal val="#ppt_w"/>
                                          </p:val>
                                        </p:tav>
                                      </p:tavLst>
                                    </p:anim>
                                    <p:anim calcmode="lin" valueType="num">
                                      <p:cBhvr>
                                        <p:cTn id="158" dur="500" fill="hold"/>
                                        <p:tgtEl>
                                          <p:spTgt spid="43"/>
                                        </p:tgtEl>
                                        <p:attrNameLst>
                                          <p:attrName>ppt_h</p:attrName>
                                        </p:attrNameLst>
                                      </p:cBhvr>
                                      <p:tavLst>
                                        <p:tav tm="0">
                                          <p:val>
                                            <p:fltVal val="0"/>
                                          </p:val>
                                        </p:tav>
                                        <p:tav tm="100000">
                                          <p:val>
                                            <p:strVal val="#ppt_h"/>
                                          </p:val>
                                        </p:tav>
                                      </p:tavLst>
                                    </p:anim>
                                    <p:animEffect transition="in" filter="fade">
                                      <p:cBhvr>
                                        <p:cTn id="159" dur="500"/>
                                        <p:tgtEl>
                                          <p:spTgt spid="43"/>
                                        </p:tgtEl>
                                      </p:cBhvr>
                                    </p:animEffect>
                                  </p:childTnLst>
                                </p:cTn>
                              </p:par>
                              <p:par>
                                <p:cTn id="160" presetID="53" presetClass="entr" presetSubtype="16" fill="hold" nodeType="withEffect">
                                  <p:stCondLst>
                                    <p:cond delay="20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500" fill="hold"/>
                                        <p:tgtEl>
                                          <p:spTgt spid="46"/>
                                        </p:tgtEl>
                                        <p:attrNameLst>
                                          <p:attrName>ppt_w</p:attrName>
                                        </p:attrNameLst>
                                      </p:cBhvr>
                                      <p:tavLst>
                                        <p:tav tm="0">
                                          <p:val>
                                            <p:fltVal val="0"/>
                                          </p:val>
                                        </p:tav>
                                        <p:tav tm="100000">
                                          <p:val>
                                            <p:strVal val="#ppt_w"/>
                                          </p:val>
                                        </p:tav>
                                      </p:tavLst>
                                    </p:anim>
                                    <p:anim calcmode="lin" valueType="num">
                                      <p:cBhvr>
                                        <p:cTn id="163" dur="500" fill="hold"/>
                                        <p:tgtEl>
                                          <p:spTgt spid="46"/>
                                        </p:tgtEl>
                                        <p:attrNameLst>
                                          <p:attrName>ppt_h</p:attrName>
                                        </p:attrNameLst>
                                      </p:cBhvr>
                                      <p:tavLst>
                                        <p:tav tm="0">
                                          <p:val>
                                            <p:fltVal val="0"/>
                                          </p:val>
                                        </p:tav>
                                        <p:tav tm="100000">
                                          <p:val>
                                            <p:strVal val="#ppt_h"/>
                                          </p:val>
                                        </p:tav>
                                      </p:tavLst>
                                    </p:anim>
                                    <p:animEffect transition="in" filter="fade">
                                      <p:cBhvr>
                                        <p:cTn id="164" dur="500"/>
                                        <p:tgtEl>
                                          <p:spTgt spid="46"/>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49"/>
                                        </p:tgtEl>
                                        <p:attrNameLst>
                                          <p:attrName>style.visibility</p:attrName>
                                        </p:attrNameLst>
                                      </p:cBhvr>
                                      <p:to>
                                        <p:strVal val="visible"/>
                                      </p:to>
                                    </p:set>
                                    <p:anim calcmode="lin" valueType="num">
                                      <p:cBhvr>
                                        <p:cTn id="167" dur="500" fill="hold"/>
                                        <p:tgtEl>
                                          <p:spTgt spid="49"/>
                                        </p:tgtEl>
                                        <p:attrNameLst>
                                          <p:attrName>ppt_w</p:attrName>
                                        </p:attrNameLst>
                                      </p:cBhvr>
                                      <p:tavLst>
                                        <p:tav tm="0">
                                          <p:val>
                                            <p:fltVal val="0"/>
                                          </p:val>
                                        </p:tav>
                                        <p:tav tm="100000">
                                          <p:val>
                                            <p:strVal val="#ppt_w"/>
                                          </p:val>
                                        </p:tav>
                                      </p:tavLst>
                                    </p:anim>
                                    <p:anim calcmode="lin" valueType="num">
                                      <p:cBhvr>
                                        <p:cTn id="168" dur="500" fill="hold"/>
                                        <p:tgtEl>
                                          <p:spTgt spid="49"/>
                                        </p:tgtEl>
                                        <p:attrNameLst>
                                          <p:attrName>ppt_h</p:attrName>
                                        </p:attrNameLst>
                                      </p:cBhvr>
                                      <p:tavLst>
                                        <p:tav tm="0">
                                          <p:val>
                                            <p:fltVal val="0"/>
                                          </p:val>
                                        </p:tav>
                                        <p:tav tm="100000">
                                          <p:val>
                                            <p:strVal val="#ppt_h"/>
                                          </p:val>
                                        </p:tav>
                                      </p:tavLst>
                                    </p:anim>
                                    <p:animEffect transition="in" filter="fade">
                                      <p:cBhvr>
                                        <p:cTn id="169" dur="500"/>
                                        <p:tgtEl>
                                          <p:spTgt spid="49"/>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50"/>
                                        </p:tgtEl>
                                        <p:attrNameLst>
                                          <p:attrName>style.visibility</p:attrName>
                                        </p:attrNameLst>
                                      </p:cBhvr>
                                      <p:to>
                                        <p:strVal val="visible"/>
                                      </p:to>
                                    </p:set>
                                    <p:anim calcmode="lin" valueType="num">
                                      <p:cBhvr>
                                        <p:cTn id="172" dur="500" fill="hold"/>
                                        <p:tgtEl>
                                          <p:spTgt spid="50"/>
                                        </p:tgtEl>
                                        <p:attrNameLst>
                                          <p:attrName>ppt_w</p:attrName>
                                        </p:attrNameLst>
                                      </p:cBhvr>
                                      <p:tavLst>
                                        <p:tav tm="0">
                                          <p:val>
                                            <p:fltVal val="0"/>
                                          </p:val>
                                        </p:tav>
                                        <p:tav tm="100000">
                                          <p:val>
                                            <p:strVal val="#ppt_w"/>
                                          </p:val>
                                        </p:tav>
                                      </p:tavLst>
                                    </p:anim>
                                    <p:anim calcmode="lin" valueType="num">
                                      <p:cBhvr>
                                        <p:cTn id="173" dur="500" fill="hold"/>
                                        <p:tgtEl>
                                          <p:spTgt spid="50"/>
                                        </p:tgtEl>
                                        <p:attrNameLst>
                                          <p:attrName>ppt_h</p:attrName>
                                        </p:attrNameLst>
                                      </p:cBhvr>
                                      <p:tavLst>
                                        <p:tav tm="0">
                                          <p:val>
                                            <p:fltVal val="0"/>
                                          </p:val>
                                        </p:tav>
                                        <p:tav tm="100000">
                                          <p:val>
                                            <p:strVal val="#ppt_h"/>
                                          </p:val>
                                        </p:tav>
                                      </p:tavLst>
                                    </p:anim>
                                    <p:animEffect transition="in" filter="fade">
                                      <p:cBhvr>
                                        <p:cTn id="174" dur="500"/>
                                        <p:tgtEl>
                                          <p:spTgt spid="50"/>
                                        </p:tgtEl>
                                      </p:cBhvr>
                                    </p:animEffect>
                                  </p:childTnLst>
                                </p:cTn>
                              </p:par>
                              <p:par>
                                <p:cTn id="175" presetID="53" presetClass="entr" presetSubtype="16" fill="hold" nodeType="withEffect">
                                  <p:stCondLst>
                                    <p:cond delay="200"/>
                                  </p:stCondLst>
                                  <p:childTnLst>
                                    <p:set>
                                      <p:cBhvr>
                                        <p:cTn id="176" dur="1" fill="hold">
                                          <p:stCondLst>
                                            <p:cond delay="0"/>
                                          </p:stCondLst>
                                        </p:cTn>
                                        <p:tgtEl>
                                          <p:spTgt spid="51"/>
                                        </p:tgtEl>
                                        <p:attrNameLst>
                                          <p:attrName>style.visibility</p:attrName>
                                        </p:attrNameLst>
                                      </p:cBhvr>
                                      <p:to>
                                        <p:strVal val="visible"/>
                                      </p:to>
                                    </p:set>
                                    <p:anim calcmode="lin" valueType="num">
                                      <p:cBhvr>
                                        <p:cTn id="177" dur="500" fill="hold"/>
                                        <p:tgtEl>
                                          <p:spTgt spid="51"/>
                                        </p:tgtEl>
                                        <p:attrNameLst>
                                          <p:attrName>ppt_w</p:attrName>
                                        </p:attrNameLst>
                                      </p:cBhvr>
                                      <p:tavLst>
                                        <p:tav tm="0">
                                          <p:val>
                                            <p:fltVal val="0"/>
                                          </p:val>
                                        </p:tav>
                                        <p:tav tm="100000">
                                          <p:val>
                                            <p:strVal val="#ppt_w"/>
                                          </p:val>
                                        </p:tav>
                                      </p:tavLst>
                                    </p:anim>
                                    <p:anim calcmode="lin" valueType="num">
                                      <p:cBhvr>
                                        <p:cTn id="178" dur="500" fill="hold"/>
                                        <p:tgtEl>
                                          <p:spTgt spid="51"/>
                                        </p:tgtEl>
                                        <p:attrNameLst>
                                          <p:attrName>ppt_h</p:attrName>
                                        </p:attrNameLst>
                                      </p:cBhvr>
                                      <p:tavLst>
                                        <p:tav tm="0">
                                          <p:val>
                                            <p:fltVal val="0"/>
                                          </p:val>
                                        </p:tav>
                                        <p:tav tm="100000">
                                          <p:val>
                                            <p:strVal val="#ppt_h"/>
                                          </p:val>
                                        </p:tav>
                                      </p:tavLst>
                                    </p:anim>
                                    <p:animEffect transition="in" filter="fade">
                                      <p:cBhvr>
                                        <p:cTn id="179" dur="500"/>
                                        <p:tgtEl>
                                          <p:spTgt spid="51"/>
                                        </p:tgtEl>
                                      </p:cBhvr>
                                    </p:animEffect>
                                  </p:childTnLst>
                                </p:cTn>
                              </p:par>
                              <p:par>
                                <p:cTn id="180" presetID="53" presetClass="entr" presetSubtype="16" fill="hold" nodeType="withEffect">
                                  <p:stCondLst>
                                    <p:cond delay="200"/>
                                  </p:stCondLst>
                                  <p:childTnLst>
                                    <p:set>
                                      <p:cBhvr>
                                        <p:cTn id="181" dur="1" fill="hold">
                                          <p:stCondLst>
                                            <p:cond delay="0"/>
                                          </p:stCondLst>
                                        </p:cTn>
                                        <p:tgtEl>
                                          <p:spTgt spid="54"/>
                                        </p:tgtEl>
                                        <p:attrNameLst>
                                          <p:attrName>style.visibility</p:attrName>
                                        </p:attrNameLst>
                                      </p:cBhvr>
                                      <p:to>
                                        <p:strVal val="visible"/>
                                      </p:to>
                                    </p:set>
                                    <p:anim calcmode="lin" valueType="num">
                                      <p:cBhvr>
                                        <p:cTn id="182" dur="500" fill="hold"/>
                                        <p:tgtEl>
                                          <p:spTgt spid="54"/>
                                        </p:tgtEl>
                                        <p:attrNameLst>
                                          <p:attrName>ppt_w</p:attrName>
                                        </p:attrNameLst>
                                      </p:cBhvr>
                                      <p:tavLst>
                                        <p:tav tm="0">
                                          <p:val>
                                            <p:fltVal val="0"/>
                                          </p:val>
                                        </p:tav>
                                        <p:tav tm="100000">
                                          <p:val>
                                            <p:strVal val="#ppt_w"/>
                                          </p:val>
                                        </p:tav>
                                      </p:tavLst>
                                    </p:anim>
                                    <p:anim calcmode="lin" valueType="num">
                                      <p:cBhvr>
                                        <p:cTn id="183" dur="500" fill="hold"/>
                                        <p:tgtEl>
                                          <p:spTgt spid="54"/>
                                        </p:tgtEl>
                                        <p:attrNameLst>
                                          <p:attrName>ppt_h</p:attrName>
                                        </p:attrNameLst>
                                      </p:cBhvr>
                                      <p:tavLst>
                                        <p:tav tm="0">
                                          <p:val>
                                            <p:fltVal val="0"/>
                                          </p:val>
                                        </p:tav>
                                        <p:tav tm="100000">
                                          <p:val>
                                            <p:strVal val="#ppt_h"/>
                                          </p:val>
                                        </p:tav>
                                      </p:tavLst>
                                    </p:anim>
                                    <p:animEffect transition="in" filter="fade">
                                      <p:cBhvr>
                                        <p:cTn id="184" dur="500"/>
                                        <p:tgtEl>
                                          <p:spTgt spid="54"/>
                                        </p:tgtEl>
                                      </p:cBhvr>
                                    </p:animEffect>
                                  </p:childTnLst>
                                </p:cTn>
                              </p:par>
                              <p:par>
                                <p:cTn id="185" presetID="42" presetClass="entr" presetSubtype="0" fill="hold" grpId="0" nodeType="withEffect">
                                  <p:stCondLst>
                                    <p:cond delay="200"/>
                                  </p:stCondLst>
                                  <p:childTnLst>
                                    <p:set>
                                      <p:cBhvr>
                                        <p:cTn id="186" dur="1" fill="hold">
                                          <p:stCondLst>
                                            <p:cond delay="0"/>
                                          </p:stCondLst>
                                        </p:cTn>
                                        <p:tgtEl>
                                          <p:spTgt spid="57">
                                            <p:txEl>
                                              <p:pRg st="0" end="0"/>
                                            </p:txEl>
                                          </p:spTgt>
                                        </p:tgtEl>
                                        <p:attrNameLst>
                                          <p:attrName>style.visibility</p:attrName>
                                        </p:attrNameLst>
                                      </p:cBhvr>
                                      <p:to>
                                        <p:strVal val="visible"/>
                                      </p:to>
                                    </p:set>
                                    <p:animEffect transition="in" filter="fade">
                                      <p:cBhvr>
                                        <p:cTn id="187" dur="400"/>
                                        <p:tgtEl>
                                          <p:spTgt spid="57">
                                            <p:txEl>
                                              <p:pRg st="0" end="0"/>
                                            </p:txEl>
                                          </p:spTgt>
                                        </p:tgtEl>
                                      </p:cBhvr>
                                    </p:animEffect>
                                    <p:anim calcmode="lin" valueType="num">
                                      <p:cBhvr>
                                        <p:cTn id="188"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58">
                                            <p:txEl>
                                              <p:pRg st="0" end="0"/>
                                            </p:txEl>
                                          </p:spTgt>
                                        </p:tgtEl>
                                        <p:attrNameLst>
                                          <p:attrName>style.visibility</p:attrName>
                                        </p:attrNameLst>
                                      </p:cBhvr>
                                      <p:to>
                                        <p:strVal val="visible"/>
                                      </p:to>
                                    </p:set>
                                    <p:animEffect transition="in" filter="fade">
                                      <p:cBhvr>
                                        <p:cTn id="192" dur="400"/>
                                        <p:tgtEl>
                                          <p:spTgt spid="58">
                                            <p:txEl>
                                              <p:pRg st="0" end="0"/>
                                            </p:txEl>
                                          </p:spTgt>
                                        </p:tgtEl>
                                      </p:cBhvr>
                                    </p:animEffect>
                                    <p:anim calcmode="lin" valueType="num">
                                      <p:cBhvr>
                                        <p:cTn id="193"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59">
                                            <p:txEl>
                                              <p:pRg st="0" end="0"/>
                                            </p:txEl>
                                          </p:spTgt>
                                        </p:tgtEl>
                                        <p:attrNameLst>
                                          <p:attrName>style.visibility</p:attrName>
                                        </p:attrNameLst>
                                      </p:cBhvr>
                                      <p:to>
                                        <p:strVal val="visible"/>
                                      </p:to>
                                    </p:set>
                                    <p:animEffect transition="in" filter="fade">
                                      <p:cBhvr>
                                        <p:cTn id="197" dur="400"/>
                                        <p:tgtEl>
                                          <p:spTgt spid="59">
                                            <p:txEl>
                                              <p:pRg st="0" end="0"/>
                                            </p:txEl>
                                          </p:spTgt>
                                        </p:tgtEl>
                                      </p:cBhvr>
                                    </p:animEffect>
                                    <p:anim calcmode="lin" valueType="num">
                                      <p:cBhvr>
                                        <p:cTn id="198"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99" dur="400" fill="hold"/>
                                        <p:tgtEl>
                                          <p:spTgt spid="59">
                                            <p:txEl>
                                              <p:pRg st="0" end="0"/>
                                            </p:txEl>
                                          </p:spTgt>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60">
                                            <p:txEl>
                                              <p:pRg st="0" end="0"/>
                                            </p:txEl>
                                          </p:spTgt>
                                        </p:tgtEl>
                                        <p:attrNameLst>
                                          <p:attrName>style.visibility</p:attrName>
                                        </p:attrNameLst>
                                      </p:cBhvr>
                                      <p:to>
                                        <p:strVal val="visible"/>
                                      </p:to>
                                    </p:set>
                                    <p:animEffect transition="in" filter="fade">
                                      <p:cBhvr>
                                        <p:cTn id="202" dur="400"/>
                                        <p:tgtEl>
                                          <p:spTgt spid="60">
                                            <p:txEl>
                                              <p:pRg st="0" end="0"/>
                                            </p:txEl>
                                          </p:spTgt>
                                        </p:tgtEl>
                                      </p:cBhvr>
                                    </p:animEffect>
                                    <p:anim calcmode="lin" valueType="num">
                                      <p:cBhvr>
                                        <p:cTn id="203"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204" dur="400" fill="hold"/>
                                        <p:tgtEl>
                                          <p:spTgt spid="60">
                                            <p:txEl>
                                              <p:pRg st="0" end="0"/>
                                            </p:txEl>
                                          </p:spTgt>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63">
                                            <p:txEl>
                                              <p:pRg st="0" end="0"/>
                                            </p:txEl>
                                          </p:spTgt>
                                        </p:tgtEl>
                                        <p:attrNameLst>
                                          <p:attrName>style.visibility</p:attrName>
                                        </p:attrNameLst>
                                      </p:cBhvr>
                                      <p:to>
                                        <p:strVal val="visible"/>
                                      </p:to>
                                    </p:set>
                                    <p:animEffect transition="in" filter="fade">
                                      <p:cBhvr>
                                        <p:cTn id="207" dur="400"/>
                                        <p:tgtEl>
                                          <p:spTgt spid="63">
                                            <p:txEl>
                                              <p:pRg st="0" end="0"/>
                                            </p:txEl>
                                          </p:spTgt>
                                        </p:tgtEl>
                                      </p:cBhvr>
                                    </p:animEffect>
                                    <p:anim calcmode="lin" valueType="num">
                                      <p:cBhvr>
                                        <p:cTn id="208"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09" dur="400" fill="hold"/>
                                        <p:tgtEl>
                                          <p:spTgt spid="63">
                                            <p:txEl>
                                              <p:pRg st="0" end="0"/>
                                            </p:txEl>
                                          </p:spTgt>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200"/>
                                  </p:stCondLst>
                                  <p:childTnLst>
                                    <p:set>
                                      <p:cBhvr>
                                        <p:cTn id="211" dur="1" fill="hold">
                                          <p:stCondLst>
                                            <p:cond delay="0"/>
                                          </p:stCondLst>
                                        </p:cTn>
                                        <p:tgtEl>
                                          <p:spTgt spid="64">
                                            <p:txEl>
                                              <p:pRg st="0" end="0"/>
                                            </p:txEl>
                                          </p:spTgt>
                                        </p:tgtEl>
                                        <p:attrNameLst>
                                          <p:attrName>style.visibility</p:attrName>
                                        </p:attrNameLst>
                                      </p:cBhvr>
                                      <p:to>
                                        <p:strVal val="visible"/>
                                      </p:to>
                                    </p:set>
                                    <p:animEffect transition="in" filter="fade">
                                      <p:cBhvr>
                                        <p:cTn id="212" dur="400"/>
                                        <p:tgtEl>
                                          <p:spTgt spid="64">
                                            <p:txEl>
                                              <p:pRg st="0" end="0"/>
                                            </p:txEl>
                                          </p:spTgt>
                                        </p:tgtEl>
                                      </p:cBhvr>
                                    </p:animEffect>
                                    <p:anim calcmode="lin" valueType="num">
                                      <p:cBhvr>
                                        <p:cTn id="213"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214" dur="400" fill="hold"/>
                                        <p:tgtEl>
                                          <p:spTgt spid="64">
                                            <p:txEl>
                                              <p:pRg st="0" end="0"/>
                                            </p:txEl>
                                          </p:spTgt>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200"/>
                                  </p:stCondLst>
                                  <p:childTnLst>
                                    <p:set>
                                      <p:cBhvr>
                                        <p:cTn id="216" dur="1" fill="hold">
                                          <p:stCondLst>
                                            <p:cond delay="0"/>
                                          </p:stCondLst>
                                        </p:cTn>
                                        <p:tgtEl>
                                          <p:spTgt spid="65">
                                            <p:txEl>
                                              <p:pRg st="0" end="0"/>
                                            </p:txEl>
                                          </p:spTgt>
                                        </p:tgtEl>
                                        <p:attrNameLst>
                                          <p:attrName>style.visibility</p:attrName>
                                        </p:attrNameLst>
                                      </p:cBhvr>
                                      <p:to>
                                        <p:strVal val="visible"/>
                                      </p:to>
                                    </p:set>
                                    <p:animEffect transition="in" filter="fade">
                                      <p:cBhvr>
                                        <p:cTn id="217" dur="400"/>
                                        <p:tgtEl>
                                          <p:spTgt spid="65">
                                            <p:txEl>
                                              <p:pRg st="0" end="0"/>
                                            </p:txEl>
                                          </p:spTgt>
                                        </p:tgtEl>
                                      </p:cBhvr>
                                    </p:animEffect>
                                    <p:anim calcmode="lin" valueType="num">
                                      <p:cBhvr>
                                        <p:cTn id="21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19" dur="400" fill="hold"/>
                                        <p:tgtEl>
                                          <p:spTgt spid="65">
                                            <p:txEl>
                                              <p:pRg st="0" end="0"/>
                                            </p:txEl>
                                          </p:spTgt>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200"/>
                                  </p:stCondLst>
                                  <p:childTnLst>
                                    <p:set>
                                      <p:cBhvr>
                                        <p:cTn id="221" dur="1" fill="hold">
                                          <p:stCondLst>
                                            <p:cond delay="0"/>
                                          </p:stCondLst>
                                        </p:cTn>
                                        <p:tgtEl>
                                          <p:spTgt spid="66">
                                            <p:txEl>
                                              <p:pRg st="0" end="0"/>
                                            </p:txEl>
                                          </p:spTgt>
                                        </p:tgtEl>
                                        <p:attrNameLst>
                                          <p:attrName>style.visibility</p:attrName>
                                        </p:attrNameLst>
                                      </p:cBhvr>
                                      <p:to>
                                        <p:strVal val="visible"/>
                                      </p:to>
                                    </p:set>
                                    <p:animEffect transition="in" filter="fade">
                                      <p:cBhvr>
                                        <p:cTn id="222" dur="400"/>
                                        <p:tgtEl>
                                          <p:spTgt spid="66">
                                            <p:txEl>
                                              <p:pRg st="0" end="0"/>
                                            </p:txEl>
                                          </p:spTgt>
                                        </p:tgtEl>
                                      </p:cBhvr>
                                    </p:animEffect>
                                    <p:anim calcmode="lin" valueType="num">
                                      <p:cBhvr>
                                        <p:cTn id="223"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24" dur="400" fill="hold"/>
                                        <p:tgtEl>
                                          <p:spTgt spid="66">
                                            <p:txEl>
                                              <p:pRg st="0" end="0"/>
                                            </p:txEl>
                                          </p:spTgt>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200"/>
                                  </p:stCondLst>
                                  <p:childTnLst>
                                    <p:set>
                                      <p:cBhvr>
                                        <p:cTn id="226" dur="1" fill="hold">
                                          <p:stCondLst>
                                            <p:cond delay="0"/>
                                          </p:stCondLst>
                                        </p:cTn>
                                        <p:tgtEl>
                                          <p:spTgt spid="67">
                                            <p:txEl>
                                              <p:pRg st="0" end="0"/>
                                            </p:txEl>
                                          </p:spTgt>
                                        </p:tgtEl>
                                        <p:attrNameLst>
                                          <p:attrName>style.visibility</p:attrName>
                                        </p:attrNameLst>
                                      </p:cBhvr>
                                      <p:to>
                                        <p:strVal val="visible"/>
                                      </p:to>
                                    </p:set>
                                    <p:animEffect transition="in" filter="fade">
                                      <p:cBhvr>
                                        <p:cTn id="227" dur="400"/>
                                        <p:tgtEl>
                                          <p:spTgt spid="67">
                                            <p:txEl>
                                              <p:pRg st="0" end="0"/>
                                            </p:txEl>
                                          </p:spTgt>
                                        </p:tgtEl>
                                      </p:cBhvr>
                                    </p:animEffect>
                                    <p:anim calcmode="lin" valueType="num">
                                      <p:cBhvr>
                                        <p:cTn id="228"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229" dur="400" fill="hold"/>
                                        <p:tgtEl>
                                          <p:spTgt spid="67">
                                            <p:txEl>
                                              <p:pRg st="0" end="0"/>
                                            </p:txEl>
                                          </p:spTgt>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200"/>
                                  </p:stCondLst>
                                  <p:childTnLst>
                                    <p:set>
                                      <p:cBhvr>
                                        <p:cTn id="231" dur="1" fill="hold">
                                          <p:stCondLst>
                                            <p:cond delay="0"/>
                                          </p:stCondLst>
                                        </p:cTn>
                                        <p:tgtEl>
                                          <p:spTgt spid="68">
                                            <p:txEl>
                                              <p:pRg st="0" end="0"/>
                                            </p:txEl>
                                          </p:spTgt>
                                        </p:tgtEl>
                                        <p:attrNameLst>
                                          <p:attrName>style.visibility</p:attrName>
                                        </p:attrNameLst>
                                      </p:cBhvr>
                                      <p:to>
                                        <p:strVal val="visible"/>
                                      </p:to>
                                    </p:set>
                                    <p:animEffect transition="in" filter="fade">
                                      <p:cBhvr>
                                        <p:cTn id="232" dur="400"/>
                                        <p:tgtEl>
                                          <p:spTgt spid="68">
                                            <p:txEl>
                                              <p:pRg st="0" end="0"/>
                                            </p:txEl>
                                          </p:spTgt>
                                        </p:tgtEl>
                                      </p:cBhvr>
                                    </p:animEffect>
                                    <p:anim calcmode="lin" valueType="num">
                                      <p:cBhvr>
                                        <p:cTn id="233"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234" dur="400" fill="hold"/>
                                        <p:tgtEl>
                                          <p:spTgt spid="68">
                                            <p:txEl>
                                              <p:pRg st="0" end="0"/>
                                            </p:txEl>
                                          </p:spTgt>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200"/>
                                  </p:stCondLst>
                                  <p:childTnLst>
                                    <p:set>
                                      <p:cBhvr>
                                        <p:cTn id="236" dur="1" fill="hold">
                                          <p:stCondLst>
                                            <p:cond delay="0"/>
                                          </p:stCondLst>
                                        </p:cTn>
                                        <p:tgtEl>
                                          <p:spTgt spid="69">
                                            <p:txEl>
                                              <p:pRg st="0" end="0"/>
                                            </p:txEl>
                                          </p:spTgt>
                                        </p:tgtEl>
                                        <p:attrNameLst>
                                          <p:attrName>style.visibility</p:attrName>
                                        </p:attrNameLst>
                                      </p:cBhvr>
                                      <p:to>
                                        <p:strVal val="visible"/>
                                      </p:to>
                                    </p:set>
                                    <p:animEffect transition="in" filter="fade">
                                      <p:cBhvr>
                                        <p:cTn id="237" dur="400"/>
                                        <p:tgtEl>
                                          <p:spTgt spid="69">
                                            <p:txEl>
                                              <p:pRg st="0" end="0"/>
                                            </p:txEl>
                                          </p:spTgt>
                                        </p:tgtEl>
                                      </p:cBhvr>
                                    </p:animEffect>
                                    <p:anim calcmode="lin" valueType="num">
                                      <p:cBhvr>
                                        <p:cTn id="23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23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200"/>
                                  </p:stCondLst>
                                  <p:childTnLst>
                                    <p:set>
                                      <p:cBhvr>
                                        <p:cTn id="241" dur="1" fill="hold">
                                          <p:stCondLst>
                                            <p:cond delay="0"/>
                                          </p:stCondLst>
                                        </p:cTn>
                                        <p:tgtEl>
                                          <p:spTgt spid="70">
                                            <p:txEl>
                                              <p:pRg st="0" end="0"/>
                                            </p:txEl>
                                          </p:spTgt>
                                        </p:tgtEl>
                                        <p:attrNameLst>
                                          <p:attrName>style.visibility</p:attrName>
                                        </p:attrNameLst>
                                      </p:cBhvr>
                                      <p:to>
                                        <p:strVal val="visible"/>
                                      </p:to>
                                    </p:set>
                                    <p:animEffect transition="in" filter="fade">
                                      <p:cBhvr>
                                        <p:cTn id="242" dur="400"/>
                                        <p:tgtEl>
                                          <p:spTgt spid="70">
                                            <p:txEl>
                                              <p:pRg st="0" end="0"/>
                                            </p:txEl>
                                          </p:spTgt>
                                        </p:tgtEl>
                                      </p:cBhvr>
                                    </p:animEffect>
                                    <p:anim calcmode="lin" valueType="num">
                                      <p:cBhvr>
                                        <p:cTn id="24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24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200"/>
                                  </p:stCondLst>
                                  <p:childTnLst>
                                    <p:set>
                                      <p:cBhvr>
                                        <p:cTn id="246" dur="1" fill="hold">
                                          <p:stCondLst>
                                            <p:cond delay="0"/>
                                          </p:stCondLst>
                                        </p:cTn>
                                        <p:tgtEl>
                                          <p:spTgt spid="71">
                                            <p:txEl>
                                              <p:pRg st="0" end="0"/>
                                            </p:txEl>
                                          </p:spTgt>
                                        </p:tgtEl>
                                        <p:attrNameLst>
                                          <p:attrName>style.visibility</p:attrName>
                                        </p:attrNameLst>
                                      </p:cBhvr>
                                      <p:to>
                                        <p:strVal val="visible"/>
                                      </p:to>
                                    </p:set>
                                    <p:animEffect transition="in" filter="fade">
                                      <p:cBhvr>
                                        <p:cTn id="247" dur="400"/>
                                        <p:tgtEl>
                                          <p:spTgt spid="71">
                                            <p:txEl>
                                              <p:pRg st="0" end="0"/>
                                            </p:txEl>
                                          </p:spTgt>
                                        </p:tgtEl>
                                      </p:cBhvr>
                                    </p:animEffect>
                                    <p:anim calcmode="lin" valueType="num">
                                      <p:cBhvr>
                                        <p:cTn id="24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24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200"/>
                                  </p:stCondLst>
                                  <p:childTnLst>
                                    <p:set>
                                      <p:cBhvr>
                                        <p:cTn id="251" dur="1" fill="hold">
                                          <p:stCondLst>
                                            <p:cond delay="0"/>
                                          </p:stCondLst>
                                        </p:cTn>
                                        <p:tgtEl>
                                          <p:spTgt spid="72">
                                            <p:txEl>
                                              <p:pRg st="0" end="0"/>
                                            </p:txEl>
                                          </p:spTgt>
                                        </p:tgtEl>
                                        <p:attrNameLst>
                                          <p:attrName>style.visibility</p:attrName>
                                        </p:attrNameLst>
                                      </p:cBhvr>
                                      <p:to>
                                        <p:strVal val="visible"/>
                                      </p:to>
                                    </p:set>
                                    <p:animEffect transition="in" filter="fade">
                                      <p:cBhvr>
                                        <p:cTn id="252" dur="400"/>
                                        <p:tgtEl>
                                          <p:spTgt spid="72">
                                            <p:txEl>
                                              <p:pRg st="0" end="0"/>
                                            </p:txEl>
                                          </p:spTgt>
                                        </p:tgtEl>
                                      </p:cBhvr>
                                    </p:animEffect>
                                    <p:anim calcmode="lin" valueType="num">
                                      <p:cBhvr>
                                        <p:cTn id="25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5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200"/>
                                  </p:stCondLst>
                                  <p:childTnLst>
                                    <p:set>
                                      <p:cBhvr>
                                        <p:cTn id="256" dur="1" fill="hold">
                                          <p:stCondLst>
                                            <p:cond delay="0"/>
                                          </p:stCondLst>
                                        </p:cTn>
                                        <p:tgtEl>
                                          <p:spTgt spid="74">
                                            <p:txEl>
                                              <p:pRg st="0" end="0"/>
                                            </p:txEl>
                                          </p:spTgt>
                                        </p:tgtEl>
                                        <p:attrNameLst>
                                          <p:attrName>style.visibility</p:attrName>
                                        </p:attrNameLst>
                                      </p:cBhvr>
                                      <p:to>
                                        <p:strVal val="visible"/>
                                      </p:to>
                                    </p:set>
                                    <p:animEffect transition="in" filter="fade">
                                      <p:cBhvr>
                                        <p:cTn id="257" dur="400"/>
                                        <p:tgtEl>
                                          <p:spTgt spid="74">
                                            <p:txEl>
                                              <p:pRg st="0" end="0"/>
                                            </p:txEl>
                                          </p:spTgt>
                                        </p:tgtEl>
                                      </p:cBhvr>
                                    </p:animEffect>
                                    <p:anim calcmode="lin" valueType="num">
                                      <p:cBhvr>
                                        <p:cTn id="258"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259" dur="400" fill="hold"/>
                                        <p:tgtEl>
                                          <p:spTgt spid="74">
                                            <p:txEl>
                                              <p:pRg st="0" end="0"/>
                                            </p:txEl>
                                          </p:spTgt>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200"/>
                                  </p:stCondLst>
                                  <p:childTnLst>
                                    <p:set>
                                      <p:cBhvr>
                                        <p:cTn id="261" dur="1" fill="hold">
                                          <p:stCondLst>
                                            <p:cond delay="0"/>
                                          </p:stCondLst>
                                        </p:cTn>
                                        <p:tgtEl>
                                          <p:spTgt spid="75">
                                            <p:txEl>
                                              <p:pRg st="0" end="0"/>
                                            </p:txEl>
                                          </p:spTgt>
                                        </p:tgtEl>
                                        <p:attrNameLst>
                                          <p:attrName>style.visibility</p:attrName>
                                        </p:attrNameLst>
                                      </p:cBhvr>
                                      <p:to>
                                        <p:strVal val="visible"/>
                                      </p:to>
                                    </p:set>
                                    <p:animEffect transition="in" filter="fade">
                                      <p:cBhvr>
                                        <p:cTn id="262" dur="400"/>
                                        <p:tgtEl>
                                          <p:spTgt spid="75">
                                            <p:txEl>
                                              <p:pRg st="0" end="0"/>
                                            </p:txEl>
                                          </p:spTgt>
                                        </p:tgtEl>
                                      </p:cBhvr>
                                    </p:animEffect>
                                    <p:anim calcmode="lin" valueType="num">
                                      <p:cBhvr>
                                        <p:cTn id="263" dur="4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264" dur="400" fill="hold"/>
                                        <p:tgtEl>
                                          <p:spTgt spid="75">
                                            <p:txEl>
                                              <p:pRg st="0" end="0"/>
                                            </p:txEl>
                                          </p:spTgt>
                                        </p:tgtEl>
                                        <p:attrNameLst>
                                          <p:attrName>ppt_y</p:attrName>
                                        </p:attrNameLst>
                                      </p:cBhvr>
                                      <p:tavLst>
                                        <p:tav tm="0">
                                          <p:val>
                                            <p:strVal val="#ppt_y+.1"/>
                                          </p:val>
                                        </p:tav>
                                        <p:tav tm="100000">
                                          <p:val>
                                            <p:strVal val="#ppt_y"/>
                                          </p:val>
                                        </p:tav>
                                      </p:tavLst>
                                    </p:anim>
                                  </p:childTnLst>
                                </p:cTn>
                              </p:par>
                            </p:childTnLst>
                          </p:cTn>
                        </p:par>
                        <p:par>
                          <p:cTn id="265" fill="hold">
                            <p:stCondLst>
                              <p:cond delay="700"/>
                            </p:stCondLst>
                            <p:childTnLst>
                              <p:par>
                                <p:cTn id="266" presetID="23" presetClass="entr" presetSubtype="16" fill="hold" grpId="0" nodeType="afterEffect">
                                  <p:stCondLst>
                                    <p:cond delay="0"/>
                                  </p:stCondLst>
                                  <p:childTnLst>
                                    <p:set>
                                      <p:cBhvr>
                                        <p:cTn id="267" dur="1" fill="hold">
                                          <p:stCondLst>
                                            <p:cond delay="0"/>
                                          </p:stCondLst>
                                        </p:cTn>
                                        <p:tgtEl>
                                          <p:spTgt spid="76">
                                            <p:txEl>
                                              <p:pRg st="0" end="0"/>
                                            </p:txEl>
                                          </p:spTgt>
                                        </p:tgtEl>
                                        <p:attrNameLst>
                                          <p:attrName>style.visibility</p:attrName>
                                        </p:attrNameLst>
                                      </p:cBhvr>
                                      <p:to>
                                        <p:strVal val="visible"/>
                                      </p:to>
                                    </p:set>
                                    <p:anim calcmode="lin" valueType="num">
                                      <p:cBhvr>
                                        <p:cTn id="268"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69" dur="300" fill="hold"/>
                                        <p:tgtEl>
                                          <p:spTgt spid="76">
                                            <p:txEl>
                                              <p:pRg st="0" end="0"/>
                                            </p:txEl>
                                          </p:spTgt>
                                        </p:tgtEl>
                                        <p:attrNameLst>
                                          <p:attrName>ppt_h</p:attrName>
                                        </p:attrNameLst>
                                      </p:cBhvr>
                                      <p:tavLst>
                                        <p:tav tm="0">
                                          <p:val>
                                            <p:fltVal val="0"/>
                                          </p:val>
                                        </p:tav>
                                        <p:tav tm="100000">
                                          <p:val>
                                            <p:strVal val="#ppt_h"/>
                                          </p:val>
                                        </p:tav>
                                      </p:tavLst>
                                    </p:anim>
                                  </p:childTnLst>
                                </p:cTn>
                              </p:par>
                              <p:par>
                                <p:cTn id="270" presetID="23" presetClass="entr" presetSubtype="16" fill="hold" grpId="0" nodeType="withEffect">
                                  <p:stCondLst>
                                    <p:cond delay="0"/>
                                  </p:stCondLst>
                                  <p:childTnLst>
                                    <p:set>
                                      <p:cBhvr>
                                        <p:cTn id="271" dur="1" fill="hold">
                                          <p:stCondLst>
                                            <p:cond delay="0"/>
                                          </p:stCondLst>
                                        </p:cTn>
                                        <p:tgtEl>
                                          <p:spTgt spid="77">
                                            <p:txEl>
                                              <p:pRg st="0" end="0"/>
                                            </p:txEl>
                                          </p:spTgt>
                                        </p:tgtEl>
                                        <p:attrNameLst>
                                          <p:attrName>style.visibility</p:attrName>
                                        </p:attrNameLst>
                                      </p:cBhvr>
                                      <p:to>
                                        <p:strVal val="visible"/>
                                      </p:to>
                                    </p:set>
                                    <p:anim calcmode="lin" valueType="num">
                                      <p:cBhvr>
                                        <p:cTn id="272"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273" dur="300" fill="hold"/>
                                        <p:tgtEl>
                                          <p:spTgt spid="77">
                                            <p:txEl>
                                              <p:pRg st="0" end="0"/>
                                            </p:txEl>
                                          </p:spTgt>
                                        </p:tgtEl>
                                        <p:attrNameLst>
                                          <p:attrName>ppt_h</p:attrName>
                                        </p:attrNameLst>
                                      </p:cBhvr>
                                      <p:tavLst>
                                        <p:tav tm="0">
                                          <p:val>
                                            <p:fltVal val="0"/>
                                          </p:val>
                                        </p:tav>
                                        <p:tav tm="100000">
                                          <p:val>
                                            <p:strVal val="#ppt_h"/>
                                          </p:val>
                                        </p:tav>
                                      </p:tavLst>
                                    </p:anim>
                                  </p:childTnLst>
                                </p:cTn>
                              </p:par>
                              <p:par>
                                <p:cTn id="274" presetID="23" presetClass="entr" presetSubtype="16" fill="hold" grpId="0" nodeType="withEffect">
                                  <p:stCondLst>
                                    <p:cond delay="0"/>
                                  </p:stCondLst>
                                  <p:childTnLst>
                                    <p:set>
                                      <p:cBhvr>
                                        <p:cTn id="275" dur="1" fill="hold">
                                          <p:stCondLst>
                                            <p:cond delay="0"/>
                                          </p:stCondLst>
                                        </p:cTn>
                                        <p:tgtEl>
                                          <p:spTgt spid="78">
                                            <p:txEl>
                                              <p:pRg st="0" end="0"/>
                                            </p:txEl>
                                          </p:spTgt>
                                        </p:tgtEl>
                                        <p:attrNameLst>
                                          <p:attrName>style.visibility</p:attrName>
                                        </p:attrNameLst>
                                      </p:cBhvr>
                                      <p:to>
                                        <p:strVal val="visible"/>
                                      </p:to>
                                    </p:set>
                                    <p:anim calcmode="lin" valueType="num">
                                      <p:cBhvr>
                                        <p:cTn id="276"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77" dur="300" fill="hold"/>
                                        <p:tgtEl>
                                          <p:spTgt spid="78">
                                            <p:txEl>
                                              <p:pRg st="0" end="0"/>
                                            </p:txEl>
                                          </p:spTgt>
                                        </p:tgtEl>
                                        <p:attrNameLst>
                                          <p:attrName>ppt_h</p:attrName>
                                        </p:attrNameLst>
                                      </p:cBhvr>
                                      <p:tavLst>
                                        <p:tav tm="0">
                                          <p:val>
                                            <p:fltVal val="0"/>
                                          </p:val>
                                        </p:tav>
                                        <p:tav tm="100000">
                                          <p:val>
                                            <p:strVal val="#ppt_h"/>
                                          </p:val>
                                        </p:tav>
                                      </p:tavLst>
                                    </p:anim>
                                  </p:childTnLst>
                                </p:cTn>
                              </p:par>
                              <p:par>
                                <p:cTn id="278" presetID="23" presetClass="entr" presetSubtype="16" fill="hold" grpId="0" nodeType="withEffect">
                                  <p:stCondLst>
                                    <p:cond delay="0"/>
                                  </p:stCondLst>
                                  <p:childTnLst>
                                    <p:set>
                                      <p:cBhvr>
                                        <p:cTn id="279" dur="1" fill="hold">
                                          <p:stCondLst>
                                            <p:cond delay="0"/>
                                          </p:stCondLst>
                                        </p:cTn>
                                        <p:tgtEl>
                                          <p:spTgt spid="79">
                                            <p:txEl>
                                              <p:pRg st="0" end="0"/>
                                            </p:txEl>
                                          </p:spTgt>
                                        </p:tgtEl>
                                        <p:attrNameLst>
                                          <p:attrName>style.visibility</p:attrName>
                                        </p:attrNameLst>
                                      </p:cBhvr>
                                      <p:to>
                                        <p:strVal val="visible"/>
                                      </p:to>
                                    </p:set>
                                    <p:anim calcmode="lin" valueType="num">
                                      <p:cBhvr>
                                        <p:cTn id="280"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281" dur="300" fill="hold"/>
                                        <p:tgtEl>
                                          <p:spTgt spid="79">
                                            <p:txEl>
                                              <p:pRg st="0" end="0"/>
                                            </p:txEl>
                                          </p:spTgt>
                                        </p:tgtEl>
                                        <p:attrNameLst>
                                          <p:attrName>ppt_h</p:attrName>
                                        </p:attrNameLst>
                                      </p:cBhvr>
                                      <p:tavLst>
                                        <p:tav tm="0">
                                          <p:val>
                                            <p:fltVal val="0"/>
                                          </p:val>
                                        </p:tav>
                                        <p:tav tm="100000">
                                          <p:val>
                                            <p:strVal val="#ppt_h"/>
                                          </p:val>
                                        </p:tav>
                                      </p:tavLst>
                                    </p:anim>
                                  </p:childTnLst>
                                </p:cTn>
                              </p:par>
                              <p:par>
                                <p:cTn id="282" presetID="23" presetClass="entr" presetSubtype="16" fill="hold" grpId="0" nodeType="withEffect">
                                  <p:stCondLst>
                                    <p:cond delay="0"/>
                                  </p:stCondLst>
                                  <p:childTnLst>
                                    <p:set>
                                      <p:cBhvr>
                                        <p:cTn id="283" dur="1" fill="hold">
                                          <p:stCondLst>
                                            <p:cond delay="0"/>
                                          </p:stCondLst>
                                        </p:cTn>
                                        <p:tgtEl>
                                          <p:spTgt spid="80">
                                            <p:txEl>
                                              <p:pRg st="0" end="0"/>
                                            </p:txEl>
                                          </p:spTgt>
                                        </p:tgtEl>
                                        <p:attrNameLst>
                                          <p:attrName>style.visibility</p:attrName>
                                        </p:attrNameLst>
                                      </p:cBhvr>
                                      <p:to>
                                        <p:strVal val="visible"/>
                                      </p:to>
                                    </p:set>
                                    <p:anim calcmode="lin" valueType="num">
                                      <p:cBhvr>
                                        <p:cTn id="284"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285" dur="300" fill="hold"/>
                                        <p:tgtEl>
                                          <p:spTgt spid="80">
                                            <p:txEl>
                                              <p:pRg st="0" end="0"/>
                                            </p:txEl>
                                          </p:spTgt>
                                        </p:tgtEl>
                                        <p:attrNameLst>
                                          <p:attrName>ppt_h</p:attrName>
                                        </p:attrNameLst>
                                      </p:cBhvr>
                                      <p:tavLst>
                                        <p:tav tm="0">
                                          <p:val>
                                            <p:fltVal val="0"/>
                                          </p:val>
                                        </p:tav>
                                        <p:tav tm="100000">
                                          <p:val>
                                            <p:strVal val="#ppt_h"/>
                                          </p:val>
                                        </p:tav>
                                      </p:tavLst>
                                    </p:anim>
                                  </p:childTnLst>
                                </p:cTn>
                              </p:par>
                              <p:par>
                                <p:cTn id="286" presetID="23" presetClass="entr" presetSubtype="16" fill="hold" grpId="0" nodeType="withEffect">
                                  <p:stCondLst>
                                    <p:cond delay="0"/>
                                  </p:stCondLst>
                                  <p:childTnLst>
                                    <p:set>
                                      <p:cBhvr>
                                        <p:cTn id="287" dur="1" fill="hold">
                                          <p:stCondLst>
                                            <p:cond delay="0"/>
                                          </p:stCondLst>
                                        </p:cTn>
                                        <p:tgtEl>
                                          <p:spTgt spid="81">
                                            <p:txEl>
                                              <p:pRg st="0" end="0"/>
                                            </p:txEl>
                                          </p:spTgt>
                                        </p:tgtEl>
                                        <p:attrNameLst>
                                          <p:attrName>style.visibility</p:attrName>
                                        </p:attrNameLst>
                                      </p:cBhvr>
                                      <p:to>
                                        <p:strVal val="visible"/>
                                      </p:to>
                                    </p:set>
                                    <p:anim calcmode="lin" valueType="num">
                                      <p:cBhvr>
                                        <p:cTn id="288"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289" dur="300" fill="hold"/>
                                        <p:tgtEl>
                                          <p:spTgt spid="81">
                                            <p:txEl>
                                              <p:pRg st="0" end="0"/>
                                            </p:txEl>
                                          </p:spTgt>
                                        </p:tgtEl>
                                        <p:attrNameLst>
                                          <p:attrName>ppt_h</p:attrName>
                                        </p:attrNameLst>
                                      </p:cBhvr>
                                      <p:tavLst>
                                        <p:tav tm="0">
                                          <p:val>
                                            <p:fltVal val="0"/>
                                          </p:val>
                                        </p:tav>
                                        <p:tav tm="100000">
                                          <p:val>
                                            <p:strVal val="#ppt_h"/>
                                          </p:val>
                                        </p:tav>
                                      </p:tavLst>
                                    </p:anim>
                                  </p:childTnLst>
                                </p:cTn>
                              </p:par>
                              <p:par>
                                <p:cTn id="290" presetID="23" presetClass="entr" presetSubtype="16" fill="hold" grpId="0" nodeType="withEffect">
                                  <p:stCondLst>
                                    <p:cond delay="0"/>
                                  </p:stCondLst>
                                  <p:childTnLst>
                                    <p:set>
                                      <p:cBhvr>
                                        <p:cTn id="291" dur="1" fill="hold">
                                          <p:stCondLst>
                                            <p:cond delay="0"/>
                                          </p:stCondLst>
                                        </p:cTn>
                                        <p:tgtEl>
                                          <p:spTgt spid="82">
                                            <p:txEl>
                                              <p:pRg st="0" end="0"/>
                                            </p:txEl>
                                          </p:spTgt>
                                        </p:tgtEl>
                                        <p:attrNameLst>
                                          <p:attrName>style.visibility</p:attrName>
                                        </p:attrNameLst>
                                      </p:cBhvr>
                                      <p:to>
                                        <p:strVal val="visible"/>
                                      </p:to>
                                    </p:set>
                                    <p:anim calcmode="lin" valueType="num">
                                      <p:cBhvr>
                                        <p:cTn id="292"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293" dur="300" fill="hold"/>
                                        <p:tgtEl>
                                          <p:spTgt spid="82">
                                            <p:txEl>
                                              <p:pRg st="0" end="0"/>
                                            </p:txEl>
                                          </p:spTgt>
                                        </p:tgtEl>
                                        <p:attrNameLst>
                                          <p:attrName>ppt_h</p:attrName>
                                        </p:attrNameLst>
                                      </p:cBhvr>
                                      <p:tavLst>
                                        <p:tav tm="0">
                                          <p:val>
                                            <p:fltVal val="0"/>
                                          </p:val>
                                        </p:tav>
                                        <p:tav tm="100000">
                                          <p:val>
                                            <p:strVal val="#ppt_h"/>
                                          </p:val>
                                        </p:tav>
                                      </p:tavLst>
                                    </p:anim>
                                  </p:childTnLst>
                                </p:cTn>
                              </p:par>
                              <p:par>
                                <p:cTn id="294" presetID="23" presetClass="entr" presetSubtype="16" fill="hold" grpId="0" nodeType="withEffect">
                                  <p:stCondLst>
                                    <p:cond delay="0"/>
                                  </p:stCondLst>
                                  <p:childTnLst>
                                    <p:set>
                                      <p:cBhvr>
                                        <p:cTn id="295" dur="1" fill="hold">
                                          <p:stCondLst>
                                            <p:cond delay="0"/>
                                          </p:stCondLst>
                                        </p:cTn>
                                        <p:tgtEl>
                                          <p:spTgt spid="83">
                                            <p:txEl>
                                              <p:pRg st="0" end="0"/>
                                            </p:txEl>
                                          </p:spTgt>
                                        </p:tgtEl>
                                        <p:attrNameLst>
                                          <p:attrName>style.visibility</p:attrName>
                                        </p:attrNameLst>
                                      </p:cBhvr>
                                      <p:to>
                                        <p:strVal val="visible"/>
                                      </p:to>
                                    </p:set>
                                    <p:anim calcmode="lin" valueType="num">
                                      <p:cBhvr>
                                        <p:cTn id="296"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297" dur="300" fill="hold"/>
                                        <p:tgtEl>
                                          <p:spTgt spid="83">
                                            <p:txEl>
                                              <p:pRg st="0" end="0"/>
                                            </p:txEl>
                                          </p:spTgt>
                                        </p:tgtEl>
                                        <p:attrNameLst>
                                          <p:attrName>ppt_h</p:attrName>
                                        </p:attrNameLst>
                                      </p:cBhvr>
                                      <p:tavLst>
                                        <p:tav tm="0">
                                          <p:val>
                                            <p:fltVal val="0"/>
                                          </p:val>
                                        </p:tav>
                                        <p:tav tm="100000">
                                          <p:val>
                                            <p:strVal val="#ppt_h"/>
                                          </p:val>
                                        </p:tav>
                                      </p:tavLst>
                                    </p:anim>
                                  </p:childTnLst>
                                </p:cTn>
                              </p:par>
                              <p:par>
                                <p:cTn id="298" presetID="23" presetClass="entr" presetSubtype="16" fill="hold" grpId="0" nodeType="withEffect">
                                  <p:stCondLst>
                                    <p:cond delay="0"/>
                                  </p:stCondLst>
                                  <p:childTnLst>
                                    <p:set>
                                      <p:cBhvr>
                                        <p:cTn id="299" dur="1" fill="hold">
                                          <p:stCondLst>
                                            <p:cond delay="0"/>
                                          </p:stCondLst>
                                        </p:cTn>
                                        <p:tgtEl>
                                          <p:spTgt spid="84">
                                            <p:txEl>
                                              <p:pRg st="0" end="0"/>
                                            </p:txEl>
                                          </p:spTgt>
                                        </p:tgtEl>
                                        <p:attrNameLst>
                                          <p:attrName>style.visibility</p:attrName>
                                        </p:attrNameLst>
                                      </p:cBhvr>
                                      <p:to>
                                        <p:strVal val="visible"/>
                                      </p:to>
                                    </p:set>
                                    <p:anim calcmode="lin" valueType="num">
                                      <p:cBhvr>
                                        <p:cTn id="300" dur="3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301" dur="300" fill="hold"/>
                                        <p:tgtEl>
                                          <p:spTgt spid="84">
                                            <p:txEl>
                                              <p:pRg st="0" end="0"/>
                                            </p:txEl>
                                          </p:spTgt>
                                        </p:tgtEl>
                                        <p:attrNameLst>
                                          <p:attrName>ppt_h</p:attrName>
                                        </p:attrNameLst>
                                      </p:cBhvr>
                                      <p:tavLst>
                                        <p:tav tm="0">
                                          <p:val>
                                            <p:fltVal val="0"/>
                                          </p:val>
                                        </p:tav>
                                        <p:tav tm="100000">
                                          <p:val>
                                            <p:strVal val="#ppt_h"/>
                                          </p:val>
                                        </p:tav>
                                      </p:tavLst>
                                    </p:anim>
                                  </p:childTnLst>
                                </p:cTn>
                              </p:par>
                              <p:par>
                                <p:cTn id="302" presetID="23" presetClass="entr" presetSubtype="16" fill="hold" grpId="0" nodeType="withEffect">
                                  <p:stCondLst>
                                    <p:cond delay="0"/>
                                  </p:stCondLst>
                                  <p:childTnLst>
                                    <p:set>
                                      <p:cBhvr>
                                        <p:cTn id="303" dur="1" fill="hold">
                                          <p:stCondLst>
                                            <p:cond delay="0"/>
                                          </p:stCondLst>
                                        </p:cTn>
                                        <p:tgtEl>
                                          <p:spTgt spid="85">
                                            <p:txEl>
                                              <p:pRg st="0" end="0"/>
                                            </p:txEl>
                                          </p:spTgt>
                                        </p:tgtEl>
                                        <p:attrNameLst>
                                          <p:attrName>style.visibility</p:attrName>
                                        </p:attrNameLst>
                                      </p:cBhvr>
                                      <p:to>
                                        <p:strVal val="visible"/>
                                      </p:to>
                                    </p:set>
                                    <p:anim calcmode="lin" valueType="num">
                                      <p:cBhvr>
                                        <p:cTn id="30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305" dur="300" fill="hold"/>
                                        <p:tgtEl>
                                          <p:spTgt spid="85">
                                            <p:txEl>
                                              <p:pRg st="0" end="0"/>
                                            </p:txEl>
                                          </p:spTgt>
                                        </p:tgtEl>
                                        <p:attrNameLst>
                                          <p:attrName>ppt_h</p:attrName>
                                        </p:attrNameLst>
                                      </p:cBhvr>
                                      <p:tavLst>
                                        <p:tav tm="0">
                                          <p:val>
                                            <p:fltVal val="0"/>
                                          </p:val>
                                        </p:tav>
                                        <p:tav tm="100000">
                                          <p:val>
                                            <p:strVal val="#ppt_h"/>
                                          </p:val>
                                        </p:tav>
                                      </p:tavLst>
                                    </p:anim>
                                  </p:childTnLst>
                                </p:cTn>
                              </p:par>
                              <p:par>
                                <p:cTn id="306" presetID="23" presetClass="entr" presetSubtype="16" fill="hold" grpId="0" nodeType="withEffect">
                                  <p:stCondLst>
                                    <p:cond delay="0"/>
                                  </p:stCondLst>
                                  <p:childTnLst>
                                    <p:set>
                                      <p:cBhvr>
                                        <p:cTn id="307" dur="1" fill="hold">
                                          <p:stCondLst>
                                            <p:cond delay="0"/>
                                          </p:stCondLst>
                                        </p:cTn>
                                        <p:tgtEl>
                                          <p:spTgt spid="86">
                                            <p:txEl>
                                              <p:pRg st="0" end="0"/>
                                            </p:txEl>
                                          </p:spTgt>
                                        </p:tgtEl>
                                        <p:attrNameLst>
                                          <p:attrName>style.visibility</p:attrName>
                                        </p:attrNameLst>
                                      </p:cBhvr>
                                      <p:to>
                                        <p:strVal val="visible"/>
                                      </p:to>
                                    </p:set>
                                    <p:anim calcmode="lin" valueType="num">
                                      <p:cBhvr>
                                        <p:cTn id="30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309" dur="300" fill="hold"/>
                                        <p:tgtEl>
                                          <p:spTgt spid="86">
                                            <p:txEl>
                                              <p:pRg st="0" end="0"/>
                                            </p:txEl>
                                          </p:spTgt>
                                        </p:tgtEl>
                                        <p:attrNameLst>
                                          <p:attrName>ppt_h</p:attrName>
                                        </p:attrNameLst>
                                      </p:cBhvr>
                                      <p:tavLst>
                                        <p:tav tm="0">
                                          <p:val>
                                            <p:fltVal val="0"/>
                                          </p:val>
                                        </p:tav>
                                        <p:tav tm="100000">
                                          <p:val>
                                            <p:strVal val="#ppt_h"/>
                                          </p:val>
                                        </p:tav>
                                      </p:tavLst>
                                    </p:anim>
                                  </p:childTnLst>
                                </p:cTn>
                              </p:par>
                              <p:par>
                                <p:cTn id="310" presetID="23" presetClass="entr" presetSubtype="16" fill="hold" grpId="0" nodeType="withEffect">
                                  <p:stCondLst>
                                    <p:cond delay="0"/>
                                  </p:stCondLst>
                                  <p:childTnLst>
                                    <p:set>
                                      <p:cBhvr>
                                        <p:cTn id="311" dur="1" fill="hold">
                                          <p:stCondLst>
                                            <p:cond delay="0"/>
                                          </p:stCondLst>
                                        </p:cTn>
                                        <p:tgtEl>
                                          <p:spTgt spid="87">
                                            <p:txEl>
                                              <p:pRg st="0" end="0"/>
                                            </p:txEl>
                                          </p:spTgt>
                                        </p:tgtEl>
                                        <p:attrNameLst>
                                          <p:attrName>style.visibility</p:attrName>
                                        </p:attrNameLst>
                                      </p:cBhvr>
                                      <p:to>
                                        <p:strVal val="visible"/>
                                      </p:to>
                                    </p:set>
                                    <p:anim calcmode="lin" valueType="num">
                                      <p:cBhvr>
                                        <p:cTn id="312"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313" dur="300" fill="hold"/>
                                        <p:tgtEl>
                                          <p:spTgt spid="87">
                                            <p:txEl>
                                              <p:pRg st="0" end="0"/>
                                            </p:txEl>
                                          </p:spTgt>
                                        </p:tgtEl>
                                        <p:attrNameLst>
                                          <p:attrName>ppt_h</p:attrName>
                                        </p:attrNameLst>
                                      </p:cBhvr>
                                      <p:tavLst>
                                        <p:tav tm="0">
                                          <p:val>
                                            <p:fltVal val="0"/>
                                          </p:val>
                                        </p:tav>
                                        <p:tav tm="100000">
                                          <p:val>
                                            <p:strVal val="#ppt_h"/>
                                          </p:val>
                                        </p:tav>
                                      </p:tavLst>
                                    </p:anim>
                                  </p:childTnLst>
                                </p:cTn>
                              </p:par>
                              <p:par>
                                <p:cTn id="314" presetID="23" presetClass="entr" presetSubtype="16" fill="hold" grpId="0" nodeType="withEffect">
                                  <p:stCondLst>
                                    <p:cond delay="0"/>
                                  </p:stCondLst>
                                  <p:childTnLst>
                                    <p:set>
                                      <p:cBhvr>
                                        <p:cTn id="315" dur="1" fill="hold">
                                          <p:stCondLst>
                                            <p:cond delay="0"/>
                                          </p:stCondLst>
                                        </p:cTn>
                                        <p:tgtEl>
                                          <p:spTgt spid="88">
                                            <p:txEl>
                                              <p:pRg st="0" end="0"/>
                                            </p:txEl>
                                          </p:spTgt>
                                        </p:tgtEl>
                                        <p:attrNameLst>
                                          <p:attrName>style.visibility</p:attrName>
                                        </p:attrNameLst>
                                      </p:cBhvr>
                                      <p:to>
                                        <p:strVal val="visible"/>
                                      </p:to>
                                    </p:set>
                                    <p:anim calcmode="lin" valueType="num">
                                      <p:cBhvr>
                                        <p:cTn id="316"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317" dur="300" fill="hold"/>
                                        <p:tgtEl>
                                          <p:spTgt spid="88">
                                            <p:txEl>
                                              <p:pRg st="0" end="0"/>
                                            </p:txEl>
                                          </p:spTgt>
                                        </p:tgtEl>
                                        <p:attrNameLst>
                                          <p:attrName>ppt_h</p:attrName>
                                        </p:attrNameLst>
                                      </p:cBhvr>
                                      <p:tavLst>
                                        <p:tav tm="0">
                                          <p:val>
                                            <p:fltVal val="0"/>
                                          </p:val>
                                        </p:tav>
                                        <p:tav tm="100000">
                                          <p:val>
                                            <p:strVal val="#ppt_h"/>
                                          </p:val>
                                        </p:tav>
                                      </p:tavLst>
                                    </p:anim>
                                  </p:childTnLst>
                                </p:cTn>
                              </p:par>
                              <p:par>
                                <p:cTn id="318" presetID="42" presetClass="entr" presetSubtype="0" fill="hold" grpId="0" nodeType="withEffect">
                                  <p:stCondLst>
                                    <p:cond delay="200"/>
                                  </p:stCondLst>
                                  <p:childTnLst>
                                    <p:set>
                                      <p:cBhvr>
                                        <p:cTn id="319" dur="1" fill="hold">
                                          <p:stCondLst>
                                            <p:cond delay="0"/>
                                          </p:stCondLst>
                                        </p:cTn>
                                        <p:tgtEl>
                                          <p:spTgt spid="89">
                                            <p:txEl>
                                              <p:pRg st="0" end="0"/>
                                            </p:txEl>
                                          </p:spTgt>
                                        </p:tgtEl>
                                        <p:attrNameLst>
                                          <p:attrName>style.visibility</p:attrName>
                                        </p:attrNameLst>
                                      </p:cBhvr>
                                      <p:to>
                                        <p:strVal val="visible"/>
                                      </p:to>
                                    </p:set>
                                    <p:animEffect transition="in" filter="fade">
                                      <p:cBhvr>
                                        <p:cTn id="320" dur="400"/>
                                        <p:tgtEl>
                                          <p:spTgt spid="89">
                                            <p:txEl>
                                              <p:pRg st="0" end="0"/>
                                            </p:txEl>
                                          </p:spTgt>
                                        </p:tgtEl>
                                      </p:cBhvr>
                                    </p:animEffect>
                                    <p:anim calcmode="lin" valueType="num">
                                      <p:cBhvr>
                                        <p:cTn id="321"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322"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0" grpId="0" animBg="1"/>
      <p:bldP spid="41" grpId="0" animBg="1"/>
      <p:bldP spid="42" grpId="0" animBg="1"/>
      <p:bldP spid="49" grpId="0" animBg="1"/>
      <p:bldP spid="50"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Effect transition="in" filter="fade">
                      <p:cBhvr>
                        <p:cTn dur="400"/>
                        <p:tgtEl>
                          <p:spTgt spid="75"/>
                        </p:tgtEl>
                      </p:cBhvr>
                    </p:animEffect>
                    <p:anim calcmode="lin" valueType="num">
                      <p:cBhvr>
                        <p:cTn dur="400" fill="hold"/>
                        <p:tgtEl>
                          <p:spTgt spid="75"/>
                        </p:tgtEl>
                        <p:attrNameLst>
                          <p:attrName>ppt_x</p:attrName>
                        </p:attrNameLst>
                      </p:cBhvr>
                      <p:tavLst>
                        <p:tav tm="0">
                          <p:val>
                            <p:strVal val="#ppt_x"/>
                          </p:val>
                        </p:tav>
                        <p:tav tm="100000">
                          <p:val>
                            <p:strVal val="#ppt_x"/>
                          </p:val>
                        </p:tav>
                      </p:tavLst>
                    </p:anim>
                    <p:anim calcmode="lin" valueType="num">
                      <p:cBhvr>
                        <p:cTn dur="4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2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childTnLst>
                </p:cTn>
              </p:par>
            </p:tnLst>
          </p:tmpl>
        </p:tmplLst>
      </p:bldP>
      <p:bldP spid="77" grpId="0" build="p">
        <p:tmplLst>
          <p:tmpl lvl="1">
            <p:tnLst>
              <p:par>
                <p:cTn presetID="23" presetClass="entr" presetSubtype="16"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79" grpId="0" build="p">
        <p:tmplLst>
          <p:tmpl lvl="1">
            <p:tnLst>
              <p:par>
                <p:cTn presetID="23" presetClass="entr" presetSubtype="16"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childTnLst>
                </p:cTn>
              </p:par>
            </p:tnLst>
          </p:tmpl>
        </p:tmplLst>
      </p:bldP>
      <p:bldP spid="80" grpId="0" build="p">
        <p:tmplLst>
          <p:tmpl lvl="1">
            <p:tnLst>
              <p:par>
                <p:cTn presetID="23" presetClass="entr" presetSubtype="16"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23" presetClass="entr" presetSubtype="16"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300" fill="hold"/>
                        <p:tgtEl>
                          <p:spTgt spid="84"/>
                        </p:tgtEl>
                        <p:attrNameLst>
                          <p:attrName>ppt_w</p:attrName>
                        </p:attrNameLst>
                      </p:cBhvr>
                      <p:tavLst>
                        <p:tav tm="0">
                          <p:val>
                            <p:fltVal val="0"/>
                          </p:val>
                        </p:tav>
                        <p:tav tm="100000">
                          <p:val>
                            <p:strVal val="#ppt_w"/>
                          </p:val>
                        </p:tav>
                      </p:tavLst>
                    </p:anim>
                    <p:anim calcmode="lin" valueType="num">
                      <p:cBhvr>
                        <p:cTn dur="300" fill="hold"/>
                        <p:tgtEl>
                          <p:spTgt spid="84"/>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7" grpId="0" build="p">
        <p:tmplLst>
          <p:tmpl lvl="1">
            <p:tnLst>
              <p:par>
                <p:cTn presetID="23" presetClass="entr" presetSubtype="16"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childTnLst>
                </p:cTn>
              </p:par>
            </p:tnLst>
          </p:tmpl>
        </p:tmplLst>
      </p:bldP>
      <p:bldP spid="88" grpId="0" build="p">
        <p:tmplLst>
          <p:tmpl lvl="1">
            <p:tnLst>
              <p:par>
                <p:cTn presetID="23" presetClass="entr" presetSubtype="16" fill="hold" nodeType="with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Left text">
    <p:spTree>
      <p:nvGrpSpPr>
        <p:cNvPr id="1" name=""/>
        <p:cNvGrpSpPr/>
        <p:nvPr/>
      </p:nvGrpSpPr>
      <p:grpSpPr>
        <a:xfrm>
          <a:off x="0" y="0"/>
          <a:ext cx="0" cy="0"/>
          <a:chOff x="0" y="0"/>
          <a:chExt cx="0" cy="0"/>
        </a:xfrm>
      </p:grpSpPr>
      <p:grpSp>
        <p:nvGrpSpPr>
          <p:cNvPr id="43" name="Group 42"/>
          <p:cNvGrpSpPr/>
          <p:nvPr userDrawn="1"/>
        </p:nvGrpSpPr>
        <p:grpSpPr>
          <a:xfrm>
            <a:off x="1984963" y="1900430"/>
            <a:ext cx="531062" cy="1264331"/>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1632108" y="1997363"/>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userDrawn="1"/>
        </p:nvGrpSpPr>
        <p:grpSpPr>
          <a:xfrm>
            <a:off x="1982281" y="3762255"/>
            <a:ext cx="528088" cy="1261006"/>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Oval 48"/>
          <p:cNvSpPr>
            <a:spLocks noChangeAspect="1"/>
          </p:cNvSpPr>
          <p:nvPr userDrawn="1"/>
        </p:nvSpPr>
        <p:spPr>
          <a:xfrm flipH="1">
            <a:off x="6117004" y="4090029"/>
            <a:ext cx="863592" cy="863592"/>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 Placeholder 7"/>
          <p:cNvSpPr>
            <a:spLocks noGrp="1"/>
          </p:cNvSpPr>
          <p:nvPr>
            <p:ph type="body" sz="quarter" idx="19" hasCustomPrompt="1"/>
          </p:nvPr>
        </p:nvSpPr>
        <p:spPr>
          <a:xfrm>
            <a:off x="368299" y="1841203"/>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368299" y="2078240"/>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368299" y="2535571"/>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368299" y="2772608"/>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368299" y="3713240"/>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368299" y="3950277"/>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368299" y="4407608"/>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368299" y="4644645"/>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099299" y="4227699"/>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099299" y="4464736"/>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8" name="Text Placeholder 7"/>
          <p:cNvSpPr>
            <a:spLocks noGrp="1"/>
          </p:cNvSpPr>
          <p:nvPr>
            <p:ph type="body" sz="quarter" idx="45" hasCustomPrompt="1"/>
          </p:nvPr>
        </p:nvSpPr>
        <p:spPr>
          <a:xfrm>
            <a:off x="6296396" y="4334049"/>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2004109" y="1950010"/>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2004109" y="2689042"/>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2004109" y="3801547"/>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2004109" y="4540579"/>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379078" y="745366"/>
            <a:ext cx="8206122"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391779" y="1288033"/>
            <a:ext cx="8206121"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404479" y="58089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62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42" presetClass="entr" presetSubtype="0" fill="hold" grpId="0" nodeType="withEffect">
                                  <p:stCondLst>
                                    <p:cond delay="200"/>
                                  </p:stCondLst>
                                  <p:childTnLst>
                                    <p:set>
                                      <p:cBhvr>
                                        <p:cTn id="21" dur="1" fill="hold">
                                          <p:stCondLst>
                                            <p:cond delay="0"/>
                                          </p:stCondLst>
                                        </p:cTn>
                                        <p:tgtEl>
                                          <p:spTgt spid="57">
                                            <p:txEl>
                                              <p:pRg st="0" end="0"/>
                                            </p:txEl>
                                          </p:spTgt>
                                        </p:tgtEl>
                                        <p:attrNameLst>
                                          <p:attrName>style.visibility</p:attrName>
                                        </p:attrNameLst>
                                      </p:cBhvr>
                                      <p:to>
                                        <p:strVal val="visible"/>
                                      </p:to>
                                    </p:set>
                                    <p:animEffect transition="in" filter="fade">
                                      <p:cBhvr>
                                        <p:cTn id="22" dur="400"/>
                                        <p:tgtEl>
                                          <p:spTgt spid="57">
                                            <p:txEl>
                                              <p:pRg st="0" end="0"/>
                                            </p:txEl>
                                          </p:spTgt>
                                        </p:tgtEl>
                                      </p:cBhvr>
                                    </p:animEffect>
                                    <p:anim calcmode="lin" valueType="num">
                                      <p:cBhvr>
                                        <p:cTn id="23"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57">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58">
                                            <p:txEl>
                                              <p:pRg st="0" end="0"/>
                                            </p:txEl>
                                          </p:spTgt>
                                        </p:tgtEl>
                                        <p:attrNameLst>
                                          <p:attrName>style.visibility</p:attrName>
                                        </p:attrNameLst>
                                      </p:cBhvr>
                                      <p:to>
                                        <p:strVal val="visible"/>
                                      </p:to>
                                    </p:set>
                                    <p:animEffect transition="in" filter="fade">
                                      <p:cBhvr>
                                        <p:cTn id="27" dur="400"/>
                                        <p:tgtEl>
                                          <p:spTgt spid="58">
                                            <p:txEl>
                                              <p:pRg st="0" end="0"/>
                                            </p:txEl>
                                          </p:spTgt>
                                        </p:tgtEl>
                                      </p:cBhvr>
                                    </p:animEffect>
                                    <p:anim calcmode="lin" valueType="num">
                                      <p:cBhvr>
                                        <p:cTn id="28"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5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59">
                                            <p:txEl>
                                              <p:pRg st="0" end="0"/>
                                            </p:txEl>
                                          </p:spTgt>
                                        </p:tgtEl>
                                        <p:attrNameLst>
                                          <p:attrName>style.visibility</p:attrName>
                                        </p:attrNameLst>
                                      </p:cBhvr>
                                      <p:to>
                                        <p:strVal val="visible"/>
                                      </p:to>
                                    </p:set>
                                    <p:animEffect transition="in" filter="fade">
                                      <p:cBhvr>
                                        <p:cTn id="32" dur="400"/>
                                        <p:tgtEl>
                                          <p:spTgt spid="59">
                                            <p:txEl>
                                              <p:pRg st="0" end="0"/>
                                            </p:txEl>
                                          </p:spTgt>
                                        </p:tgtEl>
                                      </p:cBhvr>
                                    </p:animEffect>
                                    <p:anim calcmode="lin" valueType="num">
                                      <p:cBhvr>
                                        <p:cTn id="3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60">
                                            <p:txEl>
                                              <p:pRg st="0" end="0"/>
                                            </p:txEl>
                                          </p:spTgt>
                                        </p:tgtEl>
                                        <p:attrNameLst>
                                          <p:attrName>style.visibility</p:attrName>
                                        </p:attrNameLst>
                                      </p:cBhvr>
                                      <p:to>
                                        <p:strVal val="visible"/>
                                      </p:to>
                                    </p:set>
                                    <p:animEffect transition="in" filter="fade">
                                      <p:cBhvr>
                                        <p:cTn id="37" dur="400"/>
                                        <p:tgtEl>
                                          <p:spTgt spid="60">
                                            <p:txEl>
                                              <p:pRg st="0" end="0"/>
                                            </p:txEl>
                                          </p:spTgt>
                                        </p:tgtEl>
                                      </p:cBhvr>
                                    </p:animEffect>
                                    <p:anim calcmode="lin" valueType="num">
                                      <p:cBhvr>
                                        <p:cTn id="38"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60">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63">
                                            <p:txEl>
                                              <p:pRg st="0" end="0"/>
                                            </p:txEl>
                                          </p:spTgt>
                                        </p:tgtEl>
                                        <p:attrNameLst>
                                          <p:attrName>style.visibility</p:attrName>
                                        </p:attrNameLst>
                                      </p:cBhvr>
                                      <p:to>
                                        <p:strVal val="visible"/>
                                      </p:to>
                                    </p:set>
                                    <p:animEffect transition="in" filter="fade">
                                      <p:cBhvr>
                                        <p:cTn id="42" dur="400"/>
                                        <p:tgtEl>
                                          <p:spTgt spid="63">
                                            <p:txEl>
                                              <p:pRg st="0" end="0"/>
                                            </p:txEl>
                                          </p:spTgt>
                                        </p:tgtEl>
                                      </p:cBhvr>
                                    </p:animEffect>
                                    <p:anim calcmode="lin" valueType="num">
                                      <p:cBhvr>
                                        <p:cTn id="43"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6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64">
                                            <p:txEl>
                                              <p:pRg st="0" end="0"/>
                                            </p:txEl>
                                          </p:spTgt>
                                        </p:tgtEl>
                                        <p:attrNameLst>
                                          <p:attrName>style.visibility</p:attrName>
                                        </p:attrNameLst>
                                      </p:cBhvr>
                                      <p:to>
                                        <p:strVal val="visible"/>
                                      </p:to>
                                    </p:set>
                                    <p:animEffect transition="in" filter="fade">
                                      <p:cBhvr>
                                        <p:cTn id="47" dur="400"/>
                                        <p:tgtEl>
                                          <p:spTgt spid="64">
                                            <p:txEl>
                                              <p:pRg st="0" end="0"/>
                                            </p:txEl>
                                          </p:spTgt>
                                        </p:tgtEl>
                                      </p:cBhvr>
                                    </p:animEffect>
                                    <p:anim calcmode="lin" valueType="num">
                                      <p:cBhvr>
                                        <p:cTn id="48"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64">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65">
                                            <p:txEl>
                                              <p:pRg st="0" end="0"/>
                                            </p:txEl>
                                          </p:spTgt>
                                        </p:tgtEl>
                                        <p:attrNameLst>
                                          <p:attrName>style.visibility</p:attrName>
                                        </p:attrNameLst>
                                      </p:cBhvr>
                                      <p:to>
                                        <p:strVal val="visible"/>
                                      </p:to>
                                    </p:set>
                                    <p:animEffect transition="in" filter="fade">
                                      <p:cBhvr>
                                        <p:cTn id="52" dur="400"/>
                                        <p:tgtEl>
                                          <p:spTgt spid="65">
                                            <p:txEl>
                                              <p:pRg st="0" end="0"/>
                                            </p:txEl>
                                          </p:spTgt>
                                        </p:tgtEl>
                                      </p:cBhvr>
                                    </p:animEffect>
                                    <p:anim calcmode="lin" valueType="num">
                                      <p:cBhvr>
                                        <p:cTn id="53"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65">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66">
                                            <p:txEl>
                                              <p:pRg st="0" end="0"/>
                                            </p:txEl>
                                          </p:spTgt>
                                        </p:tgtEl>
                                        <p:attrNameLst>
                                          <p:attrName>style.visibility</p:attrName>
                                        </p:attrNameLst>
                                      </p:cBhvr>
                                      <p:to>
                                        <p:strVal val="visible"/>
                                      </p:to>
                                    </p:set>
                                    <p:animEffect transition="in" filter="fade">
                                      <p:cBhvr>
                                        <p:cTn id="57" dur="400"/>
                                        <p:tgtEl>
                                          <p:spTgt spid="66">
                                            <p:txEl>
                                              <p:pRg st="0" end="0"/>
                                            </p:txEl>
                                          </p:spTgt>
                                        </p:tgtEl>
                                      </p:cBhvr>
                                    </p:animEffect>
                                    <p:anim calcmode="lin" valueType="num">
                                      <p:cBhvr>
                                        <p:cTn id="58"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6">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67">
                                            <p:txEl>
                                              <p:pRg st="0" end="0"/>
                                            </p:txEl>
                                          </p:spTgt>
                                        </p:tgtEl>
                                        <p:attrNameLst>
                                          <p:attrName>style.visibility</p:attrName>
                                        </p:attrNameLst>
                                      </p:cBhvr>
                                      <p:to>
                                        <p:strVal val="visible"/>
                                      </p:to>
                                    </p:set>
                                    <p:animEffect transition="in" filter="fade">
                                      <p:cBhvr>
                                        <p:cTn id="62" dur="400"/>
                                        <p:tgtEl>
                                          <p:spTgt spid="67">
                                            <p:txEl>
                                              <p:pRg st="0" end="0"/>
                                            </p:txEl>
                                          </p:spTgt>
                                        </p:tgtEl>
                                      </p:cBhvr>
                                    </p:animEffect>
                                    <p:anim calcmode="lin" valueType="num">
                                      <p:cBhvr>
                                        <p:cTn id="63"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67">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68">
                                            <p:txEl>
                                              <p:pRg st="0" end="0"/>
                                            </p:txEl>
                                          </p:spTgt>
                                        </p:tgtEl>
                                        <p:attrNameLst>
                                          <p:attrName>style.visibility</p:attrName>
                                        </p:attrNameLst>
                                      </p:cBhvr>
                                      <p:to>
                                        <p:strVal val="visible"/>
                                      </p:to>
                                    </p:set>
                                    <p:animEffect transition="in" filter="fade">
                                      <p:cBhvr>
                                        <p:cTn id="67" dur="400"/>
                                        <p:tgtEl>
                                          <p:spTgt spid="68">
                                            <p:txEl>
                                              <p:pRg st="0" end="0"/>
                                            </p:txEl>
                                          </p:spTgt>
                                        </p:tgtEl>
                                      </p:cBhvr>
                                    </p:animEffect>
                                    <p:anim calcmode="lin" valueType="num">
                                      <p:cBhvr>
                                        <p:cTn id="68"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68">
                                            <p:txEl>
                                              <p:pRg st="0" end="0"/>
                                            </p:txEl>
                                          </p:spTgt>
                                        </p:tgtEl>
                                        <p:attrNameLst>
                                          <p:attrName>ppt_y</p:attrName>
                                        </p:attrNameLst>
                                      </p:cBhvr>
                                      <p:tavLst>
                                        <p:tav tm="0">
                                          <p:val>
                                            <p:strVal val="#ppt_y+.1"/>
                                          </p:val>
                                        </p:tav>
                                        <p:tav tm="100000">
                                          <p:val>
                                            <p:strVal val="#ppt_y"/>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78">
                                            <p:txEl>
                                              <p:pRg st="0" end="0"/>
                                            </p:txEl>
                                          </p:spTgt>
                                        </p:tgtEl>
                                        <p:attrNameLst>
                                          <p:attrName>style.visibility</p:attrName>
                                        </p:attrNameLst>
                                      </p:cBhvr>
                                      <p:to>
                                        <p:strVal val="visible"/>
                                      </p:to>
                                    </p:set>
                                    <p:anim calcmode="lin" valueType="num">
                                      <p:cBhvr>
                                        <p:cTn id="72"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78">
                                            <p:txEl>
                                              <p:pRg st="0" end="0"/>
                                            </p:txEl>
                                          </p:spTgt>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 calcmode="lin" valueType="num">
                                      <p:cBhvr>
                                        <p:cTn id="76"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81">
                                            <p:txEl>
                                              <p:pRg st="0" end="0"/>
                                            </p:txEl>
                                          </p:spTgt>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82">
                                            <p:txEl>
                                              <p:pRg st="0" end="0"/>
                                            </p:txEl>
                                          </p:spTgt>
                                        </p:tgtEl>
                                        <p:attrNameLst>
                                          <p:attrName>style.visibility</p:attrName>
                                        </p:attrNameLst>
                                      </p:cBhvr>
                                      <p:to>
                                        <p:strVal val="visible"/>
                                      </p:to>
                                    </p:set>
                                    <p:anim calcmode="lin" valueType="num">
                                      <p:cBhvr>
                                        <p:cTn id="8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81" dur="300" fill="hold"/>
                                        <p:tgtEl>
                                          <p:spTgt spid="82">
                                            <p:txEl>
                                              <p:pRg st="0" end="0"/>
                                            </p:txEl>
                                          </p:spTgt>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85">
                                            <p:txEl>
                                              <p:pRg st="0" end="0"/>
                                            </p:txEl>
                                          </p:spTgt>
                                        </p:tgtEl>
                                        <p:attrNameLst>
                                          <p:attrName>style.visibility</p:attrName>
                                        </p:attrNameLst>
                                      </p:cBhvr>
                                      <p:to>
                                        <p:strVal val="visible"/>
                                      </p:to>
                                    </p:set>
                                    <p:anim calcmode="lin" valueType="num">
                                      <p:cBhvr>
                                        <p:cTn id="8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85">
                                            <p:txEl>
                                              <p:pRg st="0" end="0"/>
                                            </p:txEl>
                                          </p:spTgt>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86">
                                            <p:txEl>
                                              <p:pRg st="0" end="0"/>
                                            </p:txEl>
                                          </p:spTgt>
                                        </p:tgtEl>
                                        <p:attrNameLst>
                                          <p:attrName>style.visibility</p:attrName>
                                        </p:attrNameLst>
                                      </p:cBhvr>
                                      <p:to>
                                        <p:strVal val="visible"/>
                                      </p:to>
                                    </p:set>
                                    <p:anim calcmode="lin" valueType="num">
                                      <p:cBhvr>
                                        <p:cTn id="8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86">
                                            <p:txEl>
                                              <p:pRg st="0" end="0"/>
                                            </p:txEl>
                                          </p:spTgt>
                                        </p:tgtEl>
                                        <p:attrNameLst>
                                          <p:attrName>ppt_h</p:attrName>
                                        </p:attrNameLst>
                                      </p:cBhvr>
                                      <p:tavLst>
                                        <p:tav tm="0">
                                          <p:val>
                                            <p:fltVal val="0"/>
                                          </p:val>
                                        </p:tav>
                                        <p:tav tm="100000">
                                          <p:val>
                                            <p:strVal val="#ppt_h"/>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89">
                                            <p:txEl>
                                              <p:pRg st="0" end="0"/>
                                            </p:txEl>
                                          </p:spTgt>
                                        </p:tgtEl>
                                        <p:attrNameLst>
                                          <p:attrName>style.visibility</p:attrName>
                                        </p:attrNameLst>
                                      </p:cBhvr>
                                      <p:to>
                                        <p:strVal val="visible"/>
                                      </p:to>
                                    </p:set>
                                    <p:animEffect transition="in" filter="fade">
                                      <p:cBhvr>
                                        <p:cTn id="92" dur="400"/>
                                        <p:tgtEl>
                                          <p:spTgt spid="89">
                                            <p:txEl>
                                              <p:pRg st="0" end="0"/>
                                            </p:txEl>
                                          </p:spTgt>
                                        </p:tgtEl>
                                      </p:cBhvr>
                                    </p:animEffect>
                                    <p:anim calcmode="lin" valueType="num">
                                      <p:cBhvr>
                                        <p:cTn id="93"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252676"/>
            <a:ext cx="28321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795343"/>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0882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userDrawn="1"/>
        </p:nvGrpSpPr>
        <p:grpSpPr>
          <a:xfrm>
            <a:off x="6719145" y="-357719"/>
            <a:ext cx="2455504" cy="2493048"/>
            <a:chOff x="6719145" y="-357719"/>
            <a:chExt cx="2455504" cy="2493048"/>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 Placeholder 2"/>
          <p:cNvSpPr>
            <a:spLocks noGrp="1"/>
          </p:cNvSpPr>
          <p:nvPr>
            <p:ph type="body" sz="quarter" idx="16" hasCustomPrompt="1"/>
          </p:nvPr>
        </p:nvSpPr>
        <p:spPr>
          <a:xfrm>
            <a:off x="736600" y="2012815"/>
            <a:ext cx="2832100" cy="1390785"/>
          </a:xfrm>
          <a:prstGeom prst="rect">
            <a:avLst/>
          </a:prstGeom>
        </p:spPr>
        <p:txBody>
          <a:bodyPr vert="horz" lIns="95057" tIns="47529" rIns="95057" bIns="47529"/>
          <a:lstStyle>
            <a:lvl1pPr marL="0" indent="0" algn="l">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 sec </a:t>
            </a:r>
            <a:r>
              <a:rPr lang="en-US" dirty="0" err="1"/>
              <a:t>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94270" y="1126532"/>
            <a:ext cx="1950219" cy="3893437"/>
          </a:xfrm>
          <a:prstGeom prst="rect">
            <a:avLst/>
          </a:prstGeom>
        </p:spPr>
      </p:pic>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6201" y="1126532"/>
            <a:ext cx="1950219" cy="3893437"/>
          </a:xfrm>
          <a:prstGeom prst="rect">
            <a:avLst/>
          </a:prstGeom>
        </p:spPr>
      </p:pic>
      <p:sp>
        <p:nvSpPr>
          <p:cNvPr id="32" name="Picture Placeholder 4"/>
          <p:cNvSpPr>
            <a:spLocks noGrp="1"/>
          </p:cNvSpPr>
          <p:nvPr>
            <p:ph type="pic" sz="quarter" idx="17"/>
          </p:nvPr>
        </p:nvSpPr>
        <p:spPr>
          <a:xfrm>
            <a:off x="7323496" y="1792429"/>
            <a:ext cx="1158324" cy="2542544"/>
          </a:xfrm>
          <a:prstGeom prst="rect">
            <a:avLst/>
          </a:prstGeom>
        </p:spPr>
        <p:txBody>
          <a:bodyPr anchor="ctr"/>
          <a:lstStyle>
            <a:lvl1pPr marL="0" indent="0">
              <a:buNone/>
              <a:defRPr/>
            </a:lvl1pPr>
          </a:lstStyle>
          <a:p>
            <a:endParaRPr lang="en-US" dirty="0"/>
          </a:p>
        </p:txBody>
      </p:sp>
      <p:sp>
        <p:nvSpPr>
          <p:cNvPr id="33" name="Picture Placeholder 4"/>
          <p:cNvSpPr>
            <a:spLocks noGrp="1"/>
          </p:cNvSpPr>
          <p:nvPr>
            <p:ph type="pic" sz="quarter" idx="18"/>
          </p:nvPr>
        </p:nvSpPr>
        <p:spPr>
          <a:xfrm>
            <a:off x="4279900" y="1792429"/>
            <a:ext cx="1079500" cy="2542544"/>
          </a:xfrm>
          <a:prstGeom prst="rect">
            <a:avLst/>
          </a:prstGeom>
        </p:spPr>
        <p:txBody>
          <a:bodyPr anchor="ctr"/>
          <a:lstStyle>
            <a:lvl1pPr marL="0" indent="0">
              <a:buNone/>
              <a:defRPr/>
            </a:lvl1pPr>
          </a:lstStyle>
          <a:p>
            <a:endParaRPr lang="en-US" dirty="0"/>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8569" y="722820"/>
            <a:ext cx="2337751" cy="4667110"/>
          </a:xfrm>
          <a:prstGeom prst="rect">
            <a:avLst/>
          </a:prstGeom>
        </p:spPr>
      </p:pic>
      <p:sp>
        <p:nvSpPr>
          <p:cNvPr id="35" name="Picture Placeholder 4"/>
          <p:cNvSpPr>
            <a:spLocks noGrp="1"/>
          </p:cNvSpPr>
          <p:nvPr>
            <p:ph type="pic" sz="quarter" idx="14"/>
          </p:nvPr>
        </p:nvSpPr>
        <p:spPr>
          <a:xfrm>
            <a:off x="5468920" y="1483050"/>
            <a:ext cx="1764000" cy="3101650"/>
          </a:xfrm>
          <a:prstGeom prst="rect">
            <a:avLst/>
          </a:prstGeom>
        </p:spPr>
      </p:sp>
      <p:sp>
        <p:nvSpPr>
          <p:cNvPr id="36" name="Rounded Rectangle 35"/>
          <p:cNvSpPr/>
          <p:nvPr userDrawn="1"/>
        </p:nvSpPr>
        <p:spPr>
          <a:xfrm>
            <a:off x="775545" y="3471419"/>
            <a:ext cx="615253" cy="61525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7"/>
          <p:cNvSpPr>
            <a:spLocks noGrp="1"/>
          </p:cNvSpPr>
          <p:nvPr>
            <p:ph type="body" sz="quarter" idx="19" hasCustomPrompt="1"/>
          </p:nvPr>
        </p:nvSpPr>
        <p:spPr>
          <a:xfrm>
            <a:off x="1518089" y="3496819"/>
            <a:ext cx="2049694"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0" name="Text Placeholder 7"/>
          <p:cNvSpPr>
            <a:spLocks noGrp="1"/>
          </p:cNvSpPr>
          <p:nvPr>
            <p:ph type="body" sz="quarter" idx="28" hasCustomPrompt="1"/>
          </p:nvPr>
        </p:nvSpPr>
        <p:spPr>
          <a:xfrm>
            <a:off x="826346" y="357227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41" name="Text Placeholder 7"/>
          <p:cNvSpPr>
            <a:spLocks noGrp="1"/>
          </p:cNvSpPr>
          <p:nvPr>
            <p:ph type="body" sz="quarter" idx="29" hasCustomPrompt="1"/>
          </p:nvPr>
        </p:nvSpPr>
        <p:spPr>
          <a:xfrm>
            <a:off x="1518089" y="3733856"/>
            <a:ext cx="2049694"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Rounded Rectangle 41"/>
          <p:cNvSpPr/>
          <p:nvPr userDrawn="1"/>
        </p:nvSpPr>
        <p:spPr>
          <a:xfrm>
            <a:off x="775545" y="4181815"/>
            <a:ext cx="615253" cy="6152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7"/>
          <p:cNvSpPr>
            <a:spLocks noGrp="1"/>
          </p:cNvSpPr>
          <p:nvPr>
            <p:ph type="body" sz="quarter" idx="30" hasCustomPrompt="1"/>
          </p:nvPr>
        </p:nvSpPr>
        <p:spPr>
          <a:xfrm>
            <a:off x="1518089" y="4207215"/>
            <a:ext cx="2049694"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4" name="Text Placeholder 7"/>
          <p:cNvSpPr>
            <a:spLocks noGrp="1"/>
          </p:cNvSpPr>
          <p:nvPr>
            <p:ph type="body" sz="quarter" idx="31" hasCustomPrompt="1"/>
          </p:nvPr>
        </p:nvSpPr>
        <p:spPr>
          <a:xfrm>
            <a:off x="826346" y="4282666"/>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bg1"/>
                </a:solidFill>
                <a:latin typeface="FontAwesome Regular"/>
                <a:cs typeface="FontAwesome Regular"/>
              </a:defRPr>
            </a:lvl1pPr>
          </a:lstStyle>
          <a:p>
            <a:pPr lvl="0"/>
            <a:r>
              <a:rPr lang="es-ES_tradnl" dirty="0" err="1"/>
              <a:t>icon</a:t>
            </a:r>
            <a:endParaRPr lang="es-ES_tradnl" dirty="0"/>
          </a:p>
        </p:txBody>
      </p:sp>
      <p:sp>
        <p:nvSpPr>
          <p:cNvPr id="45" name="Text Placeholder 7"/>
          <p:cNvSpPr>
            <a:spLocks noGrp="1"/>
          </p:cNvSpPr>
          <p:nvPr>
            <p:ph type="body" sz="quarter" idx="32" hasCustomPrompt="1"/>
          </p:nvPr>
        </p:nvSpPr>
        <p:spPr>
          <a:xfrm>
            <a:off x="1518089" y="4444252"/>
            <a:ext cx="2049694"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16783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par>
                                <p:cTn id="13" presetID="10" presetClass="entr" presetSubtype="0" fill="hold" nodeType="withEffect">
                                  <p:stCondLst>
                                    <p:cond delay="2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2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300"/>
                            </p:stCondLst>
                            <p:childTnLst>
                              <p:par>
                                <p:cTn id="23" presetID="10" presetClass="entr" presetSubtype="0" fill="hold" grpId="0" nodeType="afterEffect" nodePh="1">
                                  <p:stCondLst>
                                    <p:cond delay="0"/>
                                  </p:stCondLst>
                                  <p:endCondLst>
                                    <p:cond evt="begin" delay="0">
                                      <p:tn val="23"/>
                                    </p:cond>
                                  </p:end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8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23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 calcmode="lin" valueType="num">
                                      <p:cBhvr>
                                        <p:cTn id="4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40">
                                            <p:txEl>
                                              <p:pRg st="0" end="0"/>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anim calcmode="lin" valueType="num">
                                      <p:cBhvr>
                                        <p:cTn id="51"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44">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fade">
                                      <p:cBhvr>
                                        <p:cTn id="56" dur="400"/>
                                        <p:tgtEl>
                                          <p:spTgt spid="37">
                                            <p:txEl>
                                              <p:pRg st="0" end="0"/>
                                            </p:txEl>
                                          </p:spTgt>
                                        </p:tgtEl>
                                      </p:cBhvr>
                                    </p:animEffect>
                                    <p:anim calcmode="lin" valueType="num">
                                      <p:cBhvr>
                                        <p:cTn id="57"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3">
                                            <p:txEl>
                                              <p:pRg st="0" end="0"/>
                                            </p:txEl>
                                          </p:spTgt>
                                        </p:tgtEl>
                                        <p:attrNameLst>
                                          <p:attrName>style.visibility</p:attrName>
                                        </p:attrNameLst>
                                      </p:cBhvr>
                                      <p:to>
                                        <p:strVal val="visible"/>
                                      </p:to>
                                    </p:set>
                                    <p:animEffect transition="in" filter="fade">
                                      <p:cBhvr>
                                        <p:cTn id="66" dur="400"/>
                                        <p:tgtEl>
                                          <p:spTgt spid="43">
                                            <p:txEl>
                                              <p:pRg st="0" end="0"/>
                                            </p:txEl>
                                          </p:spTgt>
                                        </p:tgtEl>
                                      </p:cBhvr>
                                    </p:animEffect>
                                    <p:anim calcmode="lin" valueType="num">
                                      <p:cBhvr>
                                        <p:cTn id="67"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3">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400"/>
                                        <p:tgtEl>
                                          <p:spTgt spid="45">
                                            <p:txEl>
                                              <p:pRg st="0" end="0"/>
                                            </p:txEl>
                                          </p:spTgt>
                                        </p:tgtEl>
                                      </p:cBhvr>
                                    </p:animEffect>
                                    <p:anim calcmode="lin" valueType="num">
                                      <p:cBhvr>
                                        <p:cTn id="72"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3" grpId="0"/>
      <p:bldP spid="36" grpId="0" animBg="1"/>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animBg="1"/>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53" presetClass="entr" presetSubtype="16"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468576"/>
            <a:ext cx="28321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2011243"/>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3041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736600" y="2228715"/>
            <a:ext cx="2832100" cy="24956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pSp>
        <p:nvGrpSpPr>
          <p:cNvPr id="2" name="Group 1"/>
          <p:cNvGrpSpPr/>
          <p:nvPr userDrawn="1"/>
        </p:nvGrpSpPr>
        <p:grpSpPr>
          <a:xfrm>
            <a:off x="4336305" y="825501"/>
            <a:ext cx="3719274" cy="4882816"/>
            <a:chOff x="3629387" y="-102530"/>
            <a:chExt cx="5101723" cy="6697753"/>
          </a:xfrm>
        </p:grpSpPr>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1282" y="349941"/>
              <a:ext cx="2789828" cy="5852887"/>
            </a:xfrm>
            <a:prstGeom prst="rect">
              <a:avLst/>
            </a:prstGeom>
          </p:spPr>
        </p:pic>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9387" y="-102530"/>
              <a:ext cx="3192541" cy="6697753"/>
            </a:xfrm>
            <a:prstGeom prst="rect">
              <a:avLst/>
            </a:prstGeom>
          </p:spPr>
        </p:pic>
      </p:grpSp>
      <p:sp>
        <p:nvSpPr>
          <p:cNvPr id="28" name="Picture Placeholder 4"/>
          <p:cNvSpPr>
            <a:spLocks noGrp="1" noChangeAspect="1"/>
          </p:cNvSpPr>
          <p:nvPr>
            <p:ph type="pic" sz="quarter" idx="14"/>
          </p:nvPr>
        </p:nvSpPr>
        <p:spPr>
          <a:xfrm>
            <a:off x="4599620" y="1559250"/>
            <a:ext cx="1800000" cy="3165150"/>
          </a:xfrm>
          <a:prstGeom prst="rect">
            <a:avLst/>
          </a:prstGeom>
        </p:spPr>
      </p:sp>
      <p:sp>
        <p:nvSpPr>
          <p:cNvPr id="29" name="Picture Placeholder 4"/>
          <p:cNvSpPr>
            <a:spLocks noGrp="1"/>
          </p:cNvSpPr>
          <p:nvPr>
            <p:ph type="pic" sz="quarter" idx="17"/>
          </p:nvPr>
        </p:nvSpPr>
        <p:spPr>
          <a:xfrm>
            <a:off x="6515100" y="1802993"/>
            <a:ext cx="1308729" cy="2769007"/>
          </a:xfrm>
          <a:prstGeom prst="rect">
            <a:avLst/>
          </a:prstGeom>
        </p:spPr>
      </p:sp>
    </p:spTree>
    <p:extLst>
      <p:ext uri="{BB962C8B-B14F-4D97-AF65-F5344CB8AC3E}">
        <p14:creationId xmlns:p14="http://schemas.microsoft.com/office/powerpoint/2010/main" val="9378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par>
                                <p:cTn id="88" presetID="10" presetClass="entr" presetSubtype="0" fill="hold" grpId="0" nodeType="withEffect">
                                  <p:stCondLst>
                                    <p:cond delay="800"/>
                                  </p:stCondLst>
                                  <p:childTnLst>
                                    <p:set>
                                      <p:cBhvr>
                                        <p:cTn id="89" dur="1" fill="hold">
                                          <p:stCondLst>
                                            <p:cond delay="0"/>
                                          </p:stCondLst>
                                        </p:cTn>
                                        <p:tgtEl>
                                          <p:spTgt spid="27">
                                            <p:txEl>
                                              <p:pRg st="2" end="2"/>
                                            </p:txEl>
                                          </p:spTgt>
                                        </p:tgtEl>
                                        <p:attrNameLst>
                                          <p:attrName>style.visibility</p:attrName>
                                        </p:attrNameLst>
                                      </p:cBhvr>
                                      <p:to>
                                        <p:strVal val="visible"/>
                                      </p:to>
                                    </p:set>
                                    <p:animEffect transition="in" filter="fade">
                                      <p:cBhvr>
                                        <p:cTn id="90" dur="500"/>
                                        <p:tgtEl>
                                          <p:spTgt spid="27">
                                            <p:txEl>
                                              <p:pRg st="2" end="2"/>
                                            </p:txEl>
                                          </p:spTgt>
                                        </p:tgtEl>
                                      </p:cBhvr>
                                    </p:animEffect>
                                  </p:childTnLst>
                                </p:cTn>
                              </p:par>
                              <p:par>
                                <p:cTn id="91" presetID="10" presetClass="entr" presetSubtype="0" fill="hold" nodeType="withEffect">
                                  <p:stCondLst>
                                    <p:cond delay="80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childTnLst>
                          </p:cTn>
                        </p:par>
                        <p:par>
                          <p:cTn id="94" fill="hold">
                            <p:stCondLst>
                              <p:cond delay="13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par>
                          <p:cTn id="98" fill="hold">
                            <p:stCondLst>
                              <p:cond delay="1800"/>
                            </p:stCondLst>
                            <p:childTnLst>
                              <p:par>
                                <p:cTn id="99" presetID="10" presetClass="entr" presetSubtype="0" fill="hold"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Left text">
    <p:spTree>
      <p:nvGrpSpPr>
        <p:cNvPr id="1" name=""/>
        <p:cNvGrpSpPr/>
        <p:nvPr/>
      </p:nvGrpSpPr>
      <p:grpSpPr>
        <a:xfrm>
          <a:off x="0" y="0"/>
          <a:ext cx="0" cy="0"/>
          <a:chOff x="0" y="0"/>
          <a:chExt cx="0" cy="0"/>
        </a:xfrm>
      </p:grpSpPr>
      <p:sp>
        <p:nvSpPr>
          <p:cNvPr id="49" name="Isosceles Triangle 48"/>
          <p:cNvSpPr/>
          <p:nvPr userDrawn="1"/>
        </p:nvSpPr>
        <p:spPr>
          <a:xfrm rot="16200000">
            <a:off x="8515685" y="-29919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8515685" y="546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8515685" y="4125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8515685" y="7704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userDrawn="1"/>
        </p:nvSpPr>
        <p:spPr>
          <a:xfrm rot="5400000">
            <a:off x="7898634" y="-31012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16200000">
            <a:off x="7898634" y="437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7898634" y="3975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7911334" y="7554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7911334" y="11133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16200000">
            <a:off x="7294283" y="-29919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5400000">
            <a:off x="7294283" y="546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7294283" y="4125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5400000">
            <a:off x="7306983" y="7704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5400000">
            <a:off x="6677232" y="-31012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6072881" y="-29919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a:spLocks noChangeAspect="1"/>
          </p:cNvSpPr>
          <p:nvPr userDrawn="1"/>
        </p:nvSpPr>
        <p:spPr>
          <a:xfrm>
            <a:off x="2190255" y="2110502"/>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a:spLocks noChangeAspect="1"/>
          </p:cNvSpPr>
          <p:nvPr userDrawn="1"/>
        </p:nvSpPr>
        <p:spPr>
          <a:xfrm>
            <a:off x="2190255" y="3110120"/>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 Placeholder 7"/>
          <p:cNvSpPr>
            <a:spLocks noGrp="1"/>
          </p:cNvSpPr>
          <p:nvPr>
            <p:ph type="body" sz="quarter" idx="40" hasCustomPrompt="1"/>
          </p:nvPr>
        </p:nvSpPr>
        <p:spPr>
          <a:xfrm>
            <a:off x="593894" y="2048787"/>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1" hasCustomPrompt="1"/>
          </p:nvPr>
        </p:nvSpPr>
        <p:spPr>
          <a:xfrm>
            <a:off x="593894" y="2285824"/>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2" hasCustomPrompt="1"/>
          </p:nvPr>
        </p:nvSpPr>
        <p:spPr>
          <a:xfrm>
            <a:off x="593894" y="30225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3" name="Text Placeholder 7"/>
          <p:cNvSpPr>
            <a:spLocks noGrp="1"/>
          </p:cNvSpPr>
          <p:nvPr>
            <p:ph type="body" sz="quarter" idx="43" hasCustomPrompt="1"/>
          </p:nvPr>
        </p:nvSpPr>
        <p:spPr>
          <a:xfrm>
            <a:off x="593894" y="32595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54" hasCustomPrompt="1"/>
          </p:nvPr>
        </p:nvSpPr>
        <p:spPr>
          <a:xfrm>
            <a:off x="2200771" y="21370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75" name="Text Placeholder 7"/>
          <p:cNvSpPr>
            <a:spLocks noGrp="1"/>
          </p:cNvSpPr>
          <p:nvPr>
            <p:ph type="body" sz="quarter" idx="55" hasCustomPrompt="1"/>
          </p:nvPr>
        </p:nvSpPr>
        <p:spPr>
          <a:xfrm>
            <a:off x="2200771" y="31555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76" name="Oval 75"/>
          <p:cNvSpPr>
            <a:spLocks noChangeAspect="1"/>
          </p:cNvSpPr>
          <p:nvPr userDrawn="1"/>
        </p:nvSpPr>
        <p:spPr>
          <a:xfrm>
            <a:off x="6265525" y="2110502"/>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userDrawn="1"/>
        </p:nvSpPr>
        <p:spPr>
          <a:xfrm>
            <a:off x="6265525" y="3110120"/>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 Placeholder 7"/>
          <p:cNvSpPr>
            <a:spLocks noGrp="1"/>
          </p:cNvSpPr>
          <p:nvPr>
            <p:ph type="body" sz="quarter" idx="56" hasCustomPrompt="1"/>
          </p:nvPr>
        </p:nvSpPr>
        <p:spPr>
          <a:xfrm>
            <a:off x="6895213" y="2048787"/>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9" name="Text Placeholder 7"/>
          <p:cNvSpPr>
            <a:spLocks noGrp="1"/>
          </p:cNvSpPr>
          <p:nvPr>
            <p:ph type="body" sz="quarter" idx="57" hasCustomPrompt="1"/>
          </p:nvPr>
        </p:nvSpPr>
        <p:spPr>
          <a:xfrm>
            <a:off x="6895213" y="2285824"/>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0" name="Text Placeholder 7"/>
          <p:cNvSpPr>
            <a:spLocks noGrp="1"/>
          </p:cNvSpPr>
          <p:nvPr>
            <p:ph type="body" sz="quarter" idx="58" hasCustomPrompt="1"/>
          </p:nvPr>
        </p:nvSpPr>
        <p:spPr>
          <a:xfrm>
            <a:off x="6895213" y="30225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1" name="Text Placeholder 7"/>
          <p:cNvSpPr>
            <a:spLocks noGrp="1"/>
          </p:cNvSpPr>
          <p:nvPr>
            <p:ph type="body" sz="quarter" idx="59" hasCustomPrompt="1"/>
          </p:nvPr>
        </p:nvSpPr>
        <p:spPr>
          <a:xfrm>
            <a:off x="6895213" y="32595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2" name="Text Placeholder 7"/>
          <p:cNvSpPr>
            <a:spLocks noGrp="1"/>
          </p:cNvSpPr>
          <p:nvPr>
            <p:ph type="body" sz="quarter" idx="60" hasCustomPrompt="1"/>
          </p:nvPr>
        </p:nvSpPr>
        <p:spPr>
          <a:xfrm>
            <a:off x="6276041" y="21370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61" hasCustomPrompt="1"/>
          </p:nvPr>
        </p:nvSpPr>
        <p:spPr>
          <a:xfrm>
            <a:off x="6276041" y="31555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Our</a:t>
            </a:r>
            <a:r>
              <a:rPr lang="es-ES_tradnl" dirty="0"/>
              <a:t> </a:t>
            </a:r>
            <a:r>
              <a:rPr lang="es-ES_tradnl" dirty="0" err="1"/>
              <a:t>Services</a:t>
            </a:r>
            <a:endParaRPr lang="es-ES_tradnl" dirty="0"/>
          </a:p>
        </p:txBody>
      </p:sp>
      <p:cxnSp>
        <p:nvCxnSpPr>
          <p:cNvPr id="85" name="Straight Connector 84"/>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7" name="Oval 86"/>
          <p:cNvSpPr>
            <a:spLocks noChangeAspect="1"/>
          </p:cNvSpPr>
          <p:nvPr userDrawn="1"/>
        </p:nvSpPr>
        <p:spPr>
          <a:xfrm>
            <a:off x="2190255" y="4062620"/>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 Placeholder 7"/>
          <p:cNvSpPr>
            <a:spLocks noGrp="1"/>
          </p:cNvSpPr>
          <p:nvPr>
            <p:ph type="body" sz="quarter" idx="62" hasCustomPrompt="1"/>
          </p:nvPr>
        </p:nvSpPr>
        <p:spPr>
          <a:xfrm>
            <a:off x="593894" y="39750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9" name="Text Placeholder 7"/>
          <p:cNvSpPr>
            <a:spLocks noGrp="1"/>
          </p:cNvSpPr>
          <p:nvPr>
            <p:ph type="body" sz="quarter" idx="63" hasCustomPrompt="1"/>
          </p:nvPr>
        </p:nvSpPr>
        <p:spPr>
          <a:xfrm>
            <a:off x="593894" y="42120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0" name="Text Placeholder 7"/>
          <p:cNvSpPr>
            <a:spLocks noGrp="1"/>
          </p:cNvSpPr>
          <p:nvPr>
            <p:ph type="body" sz="quarter" idx="64" hasCustomPrompt="1"/>
          </p:nvPr>
        </p:nvSpPr>
        <p:spPr>
          <a:xfrm>
            <a:off x="2200771" y="41080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91" name="Oval 90"/>
          <p:cNvSpPr>
            <a:spLocks noChangeAspect="1"/>
          </p:cNvSpPr>
          <p:nvPr userDrawn="1"/>
        </p:nvSpPr>
        <p:spPr>
          <a:xfrm>
            <a:off x="6265525" y="4062620"/>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 Placeholder 7"/>
          <p:cNvSpPr>
            <a:spLocks noGrp="1"/>
          </p:cNvSpPr>
          <p:nvPr>
            <p:ph type="body" sz="quarter" idx="65" hasCustomPrompt="1"/>
          </p:nvPr>
        </p:nvSpPr>
        <p:spPr>
          <a:xfrm>
            <a:off x="6895213" y="39750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3" name="Text Placeholder 7"/>
          <p:cNvSpPr>
            <a:spLocks noGrp="1"/>
          </p:cNvSpPr>
          <p:nvPr>
            <p:ph type="body" sz="quarter" idx="66" hasCustomPrompt="1"/>
          </p:nvPr>
        </p:nvSpPr>
        <p:spPr>
          <a:xfrm>
            <a:off x="6895213" y="42120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4" name="Text Placeholder 7"/>
          <p:cNvSpPr>
            <a:spLocks noGrp="1"/>
          </p:cNvSpPr>
          <p:nvPr>
            <p:ph type="body" sz="quarter" idx="67" hasCustomPrompt="1"/>
          </p:nvPr>
        </p:nvSpPr>
        <p:spPr>
          <a:xfrm>
            <a:off x="6276041" y="41080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61964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60"/>
                                        </p:tgtEl>
                                        <p:attrNameLst>
                                          <p:attrName>style.visibility</p:attrName>
                                        </p:attrNameLst>
                                      </p:cBhvr>
                                      <p:to>
                                        <p:strVal val="visible"/>
                                      </p:to>
                                    </p:set>
                                    <p:anim calcmode="lin" valueType="num">
                                      <p:cBhvr>
                                        <p:cTn id="52" dur="500" fill="hold"/>
                                        <p:tgtEl>
                                          <p:spTgt spid="60"/>
                                        </p:tgtEl>
                                        <p:attrNameLst>
                                          <p:attrName>ppt_w</p:attrName>
                                        </p:attrNameLst>
                                      </p:cBhvr>
                                      <p:tavLst>
                                        <p:tav tm="0">
                                          <p:val>
                                            <p:fltVal val="0"/>
                                          </p:val>
                                        </p:tav>
                                        <p:tav tm="100000">
                                          <p:val>
                                            <p:strVal val="#ppt_w"/>
                                          </p:val>
                                        </p:tav>
                                      </p:tavLst>
                                    </p:anim>
                                    <p:anim calcmode="lin" valueType="num">
                                      <p:cBhvr>
                                        <p:cTn id="53" dur="500" fill="hold"/>
                                        <p:tgtEl>
                                          <p:spTgt spid="60"/>
                                        </p:tgtEl>
                                        <p:attrNameLst>
                                          <p:attrName>ppt_h</p:attrName>
                                        </p:attrNameLst>
                                      </p:cBhvr>
                                      <p:tavLst>
                                        <p:tav tm="0">
                                          <p:val>
                                            <p:fltVal val="0"/>
                                          </p:val>
                                        </p:tav>
                                        <p:tav tm="100000">
                                          <p:val>
                                            <p:strVal val="#ppt_h"/>
                                          </p:val>
                                        </p:tav>
                                      </p:tavLst>
                                    </p:anim>
                                    <p:animEffect transition="in" filter="fade">
                                      <p:cBhvr>
                                        <p:cTn id="54" dur="500"/>
                                        <p:tgtEl>
                                          <p:spTgt spid="6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67"/>
                                        </p:tgtEl>
                                        <p:attrNameLst>
                                          <p:attrName>style.visibility</p:attrName>
                                        </p:attrNameLst>
                                      </p:cBhvr>
                                      <p:to>
                                        <p:strVal val="visible"/>
                                      </p:to>
                                    </p:set>
                                    <p:anim calcmode="lin" valueType="num">
                                      <p:cBhvr>
                                        <p:cTn id="77" dur="500" fill="hold"/>
                                        <p:tgtEl>
                                          <p:spTgt spid="67"/>
                                        </p:tgtEl>
                                        <p:attrNameLst>
                                          <p:attrName>ppt_w</p:attrName>
                                        </p:attrNameLst>
                                      </p:cBhvr>
                                      <p:tavLst>
                                        <p:tav tm="0">
                                          <p:val>
                                            <p:fltVal val="0"/>
                                          </p:val>
                                        </p:tav>
                                        <p:tav tm="100000">
                                          <p:val>
                                            <p:strVal val="#ppt_w"/>
                                          </p:val>
                                        </p:tav>
                                      </p:tavLst>
                                    </p:anim>
                                    <p:anim calcmode="lin" valueType="num">
                                      <p:cBhvr>
                                        <p:cTn id="78" dur="500" fill="hold"/>
                                        <p:tgtEl>
                                          <p:spTgt spid="67"/>
                                        </p:tgtEl>
                                        <p:attrNameLst>
                                          <p:attrName>ppt_h</p:attrName>
                                        </p:attrNameLst>
                                      </p:cBhvr>
                                      <p:tavLst>
                                        <p:tav tm="0">
                                          <p:val>
                                            <p:fltVal val="0"/>
                                          </p:val>
                                        </p:tav>
                                        <p:tav tm="100000">
                                          <p:val>
                                            <p:strVal val="#ppt_h"/>
                                          </p:val>
                                        </p:tav>
                                      </p:tavLst>
                                    </p:anim>
                                    <p:animEffect transition="in" filter="fade">
                                      <p:cBhvr>
                                        <p:cTn id="79" dur="500"/>
                                        <p:tgtEl>
                                          <p:spTgt spid="6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p:cTn id="82" dur="500" fill="hold"/>
                                        <p:tgtEl>
                                          <p:spTgt spid="68"/>
                                        </p:tgtEl>
                                        <p:attrNameLst>
                                          <p:attrName>ppt_w</p:attrName>
                                        </p:attrNameLst>
                                      </p:cBhvr>
                                      <p:tavLst>
                                        <p:tav tm="0">
                                          <p:val>
                                            <p:fltVal val="0"/>
                                          </p:val>
                                        </p:tav>
                                        <p:tav tm="100000">
                                          <p:val>
                                            <p:strVal val="#ppt_w"/>
                                          </p:val>
                                        </p:tav>
                                      </p:tavLst>
                                    </p:anim>
                                    <p:anim calcmode="lin" valueType="num">
                                      <p:cBhvr>
                                        <p:cTn id="83" dur="500" fill="hold"/>
                                        <p:tgtEl>
                                          <p:spTgt spid="68"/>
                                        </p:tgtEl>
                                        <p:attrNameLst>
                                          <p:attrName>ppt_h</p:attrName>
                                        </p:attrNameLst>
                                      </p:cBhvr>
                                      <p:tavLst>
                                        <p:tav tm="0">
                                          <p:val>
                                            <p:fltVal val="0"/>
                                          </p:val>
                                        </p:tav>
                                        <p:tav tm="100000">
                                          <p:val>
                                            <p:strVal val="#ppt_h"/>
                                          </p:val>
                                        </p:tav>
                                      </p:tavLst>
                                    </p:anim>
                                    <p:animEffect transition="in" filter="fade">
                                      <p:cBhvr>
                                        <p:cTn id="84" dur="500"/>
                                        <p:tgtEl>
                                          <p:spTgt spid="6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animEffect transition="in" filter="fade">
                                      <p:cBhvr>
                                        <p:cTn id="94" dur="500"/>
                                        <p:tgtEl>
                                          <p:spTgt spid="7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p:cTn id="97" dur="500" fill="hold"/>
                                        <p:tgtEl>
                                          <p:spTgt spid="77"/>
                                        </p:tgtEl>
                                        <p:attrNameLst>
                                          <p:attrName>ppt_w</p:attrName>
                                        </p:attrNameLst>
                                      </p:cBhvr>
                                      <p:tavLst>
                                        <p:tav tm="0">
                                          <p:val>
                                            <p:fltVal val="0"/>
                                          </p:val>
                                        </p:tav>
                                        <p:tav tm="100000">
                                          <p:val>
                                            <p:strVal val="#ppt_w"/>
                                          </p:val>
                                        </p:tav>
                                      </p:tavLst>
                                    </p:anim>
                                    <p:anim calcmode="lin" valueType="num">
                                      <p:cBhvr>
                                        <p:cTn id="98" dur="500" fill="hold"/>
                                        <p:tgtEl>
                                          <p:spTgt spid="77"/>
                                        </p:tgtEl>
                                        <p:attrNameLst>
                                          <p:attrName>ppt_h</p:attrName>
                                        </p:attrNameLst>
                                      </p:cBhvr>
                                      <p:tavLst>
                                        <p:tav tm="0">
                                          <p:val>
                                            <p:fltVal val="0"/>
                                          </p:val>
                                        </p:tav>
                                        <p:tav tm="100000">
                                          <p:val>
                                            <p:strVal val="#ppt_h"/>
                                          </p:val>
                                        </p:tav>
                                      </p:tavLst>
                                    </p:anim>
                                    <p:animEffect transition="in" filter="fade">
                                      <p:cBhvr>
                                        <p:cTn id="99" dur="500"/>
                                        <p:tgtEl>
                                          <p:spTgt spid="7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p:cTn id="102" dur="500" fill="hold"/>
                                        <p:tgtEl>
                                          <p:spTgt spid="87"/>
                                        </p:tgtEl>
                                        <p:attrNameLst>
                                          <p:attrName>ppt_w</p:attrName>
                                        </p:attrNameLst>
                                      </p:cBhvr>
                                      <p:tavLst>
                                        <p:tav tm="0">
                                          <p:val>
                                            <p:fltVal val="0"/>
                                          </p:val>
                                        </p:tav>
                                        <p:tav tm="100000">
                                          <p:val>
                                            <p:strVal val="#ppt_w"/>
                                          </p:val>
                                        </p:tav>
                                      </p:tavLst>
                                    </p:anim>
                                    <p:anim calcmode="lin" valueType="num">
                                      <p:cBhvr>
                                        <p:cTn id="103" dur="500" fill="hold"/>
                                        <p:tgtEl>
                                          <p:spTgt spid="87"/>
                                        </p:tgtEl>
                                        <p:attrNameLst>
                                          <p:attrName>ppt_h</p:attrName>
                                        </p:attrNameLst>
                                      </p:cBhvr>
                                      <p:tavLst>
                                        <p:tav tm="0">
                                          <p:val>
                                            <p:fltVal val="0"/>
                                          </p:val>
                                        </p:tav>
                                        <p:tav tm="100000">
                                          <p:val>
                                            <p:strVal val="#ppt_h"/>
                                          </p:val>
                                        </p:tav>
                                      </p:tavLst>
                                    </p:anim>
                                    <p:animEffect transition="in" filter="fade">
                                      <p:cBhvr>
                                        <p:cTn id="104" dur="500"/>
                                        <p:tgtEl>
                                          <p:spTgt spid="8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 calcmode="lin" valueType="num">
                                      <p:cBhvr>
                                        <p:cTn id="107" dur="500" fill="hold"/>
                                        <p:tgtEl>
                                          <p:spTgt spid="91"/>
                                        </p:tgtEl>
                                        <p:attrNameLst>
                                          <p:attrName>ppt_w</p:attrName>
                                        </p:attrNameLst>
                                      </p:cBhvr>
                                      <p:tavLst>
                                        <p:tav tm="0">
                                          <p:val>
                                            <p:fltVal val="0"/>
                                          </p:val>
                                        </p:tav>
                                        <p:tav tm="100000">
                                          <p:val>
                                            <p:strVal val="#ppt_w"/>
                                          </p:val>
                                        </p:tav>
                                      </p:tavLst>
                                    </p:anim>
                                    <p:anim calcmode="lin" valueType="num">
                                      <p:cBhvr>
                                        <p:cTn id="108" dur="500" fill="hold"/>
                                        <p:tgtEl>
                                          <p:spTgt spid="91"/>
                                        </p:tgtEl>
                                        <p:attrNameLst>
                                          <p:attrName>ppt_h</p:attrName>
                                        </p:attrNameLst>
                                      </p:cBhvr>
                                      <p:tavLst>
                                        <p:tav tm="0">
                                          <p:val>
                                            <p:fltVal val="0"/>
                                          </p:val>
                                        </p:tav>
                                        <p:tav tm="100000">
                                          <p:val>
                                            <p:strVal val="#ppt_h"/>
                                          </p:val>
                                        </p:tav>
                                      </p:tavLst>
                                    </p:anim>
                                    <p:animEffect transition="in" filter="fade">
                                      <p:cBhvr>
                                        <p:cTn id="109" dur="500"/>
                                        <p:tgtEl>
                                          <p:spTgt spid="91"/>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400"/>
                                        <p:tgtEl>
                                          <p:spTgt spid="70">
                                            <p:txEl>
                                              <p:pRg st="0" end="0"/>
                                            </p:txEl>
                                          </p:spTgt>
                                        </p:tgtEl>
                                      </p:cBhvr>
                                    </p:animEffect>
                                    <p:anim calcmode="lin" valueType="num">
                                      <p:cBhvr>
                                        <p:cTn id="11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00"/>
                                  </p:stCondLst>
                                  <p:childTnLst>
                                    <p:set>
                                      <p:cBhvr>
                                        <p:cTn id="116" dur="1" fill="hold">
                                          <p:stCondLst>
                                            <p:cond delay="0"/>
                                          </p:stCondLst>
                                        </p:cTn>
                                        <p:tgtEl>
                                          <p:spTgt spid="71">
                                            <p:txEl>
                                              <p:pRg st="0" end="0"/>
                                            </p:txEl>
                                          </p:spTgt>
                                        </p:tgtEl>
                                        <p:attrNameLst>
                                          <p:attrName>style.visibility</p:attrName>
                                        </p:attrNameLst>
                                      </p:cBhvr>
                                      <p:to>
                                        <p:strVal val="visible"/>
                                      </p:to>
                                    </p:set>
                                    <p:animEffect transition="in" filter="fade">
                                      <p:cBhvr>
                                        <p:cTn id="117" dur="400"/>
                                        <p:tgtEl>
                                          <p:spTgt spid="71">
                                            <p:txEl>
                                              <p:pRg st="0" end="0"/>
                                            </p:txEl>
                                          </p:spTgt>
                                        </p:tgtEl>
                                      </p:cBhvr>
                                    </p:animEffect>
                                    <p:anim calcmode="lin" valueType="num">
                                      <p:cBhvr>
                                        <p:cTn id="11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00"/>
                                  </p:stCondLst>
                                  <p:childTnLst>
                                    <p:set>
                                      <p:cBhvr>
                                        <p:cTn id="121" dur="1" fill="hold">
                                          <p:stCondLst>
                                            <p:cond delay="0"/>
                                          </p:stCondLst>
                                        </p:cTn>
                                        <p:tgtEl>
                                          <p:spTgt spid="72">
                                            <p:txEl>
                                              <p:pRg st="0" end="0"/>
                                            </p:txEl>
                                          </p:spTgt>
                                        </p:tgtEl>
                                        <p:attrNameLst>
                                          <p:attrName>style.visibility</p:attrName>
                                        </p:attrNameLst>
                                      </p:cBhvr>
                                      <p:to>
                                        <p:strVal val="visible"/>
                                      </p:to>
                                    </p:set>
                                    <p:animEffect transition="in" filter="fade">
                                      <p:cBhvr>
                                        <p:cTn id="122" dur="400"/>
                                        <p:tgtEl>
                                          <p:spTgt spid="72">
                                            <p:txEl>
                                              <p:pRg st="0" end="0"/>
                                            </p:txEl>
                                          </p:spTgt>
                                        </p:tgtEl>
                                      </p:cBhvr>
                                    </p:animEffect>
                                    <p:anim calcmode="lin" valueType="num">
                                      <p:cBhvr>
                                        <p:cTn id="12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2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200"/>
                                  </p:stCondLst>
                                  <p:childTnLst>
                                    <p:set>
                                      <p:cBhvr>
                                        <p:cTn id="126" dur="1" fill="hold">
                                          <p:stCondLst>
                                            <p:cond delay="0"/>
                                          </p:stCondLst>
                                        </p:cTn>
                                        <p:tgtEl>
                                          <p:spTgt spid="73">
                                            <p:txEl>
                                              <p:pRg st="0" end="0"/>
                                            </p:txEl>
                                          </p:spTgt>
                                        </p:tgtEl>
                                        <p:attrNameLst>
                                          <p:attrName>style.visibility</p:attrName>
                                        </p:attrNameLst>
                                      </p:cBhvr>
                                      <p:to>
                                        <p:strVal val="visible"/>
                                      </p:to>
                                    </p:set>
                                    <p:animEffect transition="in" filter="fade">
                                      <p:cBhvr>
                                        <p:cTn id="127" dur="400"/>
                                        <p:tgtEl>
                                          <p:spTgt spid="73">
                                            <p:txEl>
                                              <p:pRg st="0" end="0"/>
                                            </p:txEl>
                                          </p:spTgt>
                                        </p:tgtEl>
                                      </p:cBhvr>
                                    </p:animEffect>
                                    <p:anim calcmode="lin" valueType="num">
                                      <p:cBhvr>
                                        <p:cTn id="128"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0" presetID="23" presetClass="entr" presetSubtype="16" fill="hold" grpId="0" nodeType="withEffect">
                                  <p:stCondLst>
                                    <p:cond delay="0"/>
                                  </p:stCondLst>
                                  <p:childTnLst>
                                    <p:set>
                                      <p:cBhvr>
                                        <p:cTn id="131" dur="1" fill="hold">
                                          <p:stCondLst>
                                            <p:cond delay="0"/>
                                          </p:stCondLst>
                                        </p:cTn>
                                        <p:tgtEl>
                                          <p:spTgt spid="74">
                                            <p:txEl>
                                              <p:pRg st="0" end="0"/>
                                            </p:txEl>
                                          </p:spTgt>
                                        </p:tgtEl>
                                        <p:attrNameLst>
                                          <p:attrName>style.visibility</p:attrName>
                                        </p:attrNameLst>
                                      </p:cBhvr>
                                      <p:to>
                                        <p:strVal val="visible"/>
                                      </p:to>
                                    </p:set>
                                    <p:anim calcmode="lin" valueType="num">
                                      <p:cBhvr>
                                        <p:cTn id="132"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74">
                                            <p:txEl>
                                              <p:pRg st="0" end="0"/>
                                            </p:txEl>
                                          </p:spTgt>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0"/>
                                  </p:stCondLst>
                                  <p:childTnLst>
                                    <p:set>
                                      <p:cBhvr>
                                        <p:cTn id="135" dur="1" fill="hold">
                                          <p:stCondLst>
                                            <p:cond delay="0"/>
                                          </p:stCondLst>
                                        </p:cTn>
                                        <p:tgtEl>
                                          <p:spTgt spid="75">
                                            <p:txEl>
                                              <p:pRg st="0" end="0"/>
                                            </p:txEl>
                                          </p:spTgt>
                                        </p:tgtEl>
                                        <p:attrNameLst>
                                          <p:attrName>style.visibility</p:attrName>
                                        </p:attrNameLst>
                                      </p:cBhvr>
                                      <p:to>
                                        <p:strVal val="visible"/>
                                      </p:to>
                                    </p:set>
                                    <p:anim calcmode="lin" valueType="num">
                                      <p:cBhvr>
                                        <p:cTn id="136"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75">
                                            <p:txEl>
                                              <p:pRg st="0" end="0"/>
                                            </p:txEl>
                                          </p:spTgt>
                                        </p:tgtEl>
                                        <p:attrNameLst>
                                          <p:attrName>ppt_h</p:attrName>
                                        </p:attrNameLst>
                                      </p:cBhvr>
                                      <p:tavLst>
                                        <p:tav tm="0">
                                          <p:val>
                                            <p:fltVal val="0"/>
                                          </p:val>
                                        </p:tav>
                                        <p:tav tm="100000">
                                          <p:val>
                                            <p:strVal val="#ppt_h"/>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78">
                                            <p:txEl>
                                              <p:pRg st="0" end="0"/>
                                            </p:txEl>
                                          </p:spTgt>
                                        </p:tgtEl>
                                        <p:attrNameLst>
                                          <p:attrName>style.visibility</p:attrName>
                                        </p:attrNameLst>
                                      </p:cBhvr>
                                      <p:to>
                                        <p:strVal val="visible"/>
                                      </p:to>
                                    </p:set>
                                    <p:animEffect transition="in" filter="fade">
                                      <p:cBhvr>
                                        <p:cTn id="140" dur="400"/>
                                        <p:tgtEl>
                                          <p:spTgt spid="78">
                                            <p:txEl>
                                              <p:pRg st="0" end="0"/>
                                            </p:txEl>
                                          </p:spTgt>
                                        </p:tgtEl>
                                      </p:cBhvr>
                                    </p:animEffect>
                                    <p:anim calcmode="lin" valueType="num">
                                      <p:cBhvr>
                                        <p:cTn id="141" dur="4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78">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79">
                                            <p:txEl>
                                              <p:pRg st="0" end="0"/>
                                            </p:txEl>
                                          </p:spTgt>
                                        </p:tgtEl>
                                        <p:attrNameLst>
                                          <p:attrName>style.visibility</p:attrName>
                                        </p:attrNameLst>
                                      </p:cBhvr>
                                      <p:to>
                                        <p:strVal val="visible"/>
                                      </p:to>
                                    </p:set>
                                    <p:animEffect transition="in" filter="fade">
                                      <p:cBhvr>
                                        <p:cTn id="145" dur="400"/>
                                        <p:tgtEl>
                                          <p:spTgt spid="79">
                                            <p:txEl>
                                              <p:pRg st="0" end="0"/>
                                            </p:txEl>
                                          </p:spTgt>
                                        </p:tgtEl>
                                      </p:cBhvr>
                                    </p:animEffect>
                                    <p:anim calcmode="lin" valueType="num">
                                      <p:cBhvr>
                                        <p:cTn id="146"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200"/>
                                  </p:stCondLst>
                                  <p:childTnLst>
                                    <p:set>
                                      <p:cBhvr>
                                        <p:cTn id="149" dur="1" fill="hold">
                                          <p:stCondLst>
                                            <p:cond delay="0"/>
                                          </p:stCondLst>
                                        </p:cTn>
                                        <p:tgtEl>
                                          <p:spTgt spid="80">
                                            <p:txEl>
                                              <p:pRg st="0" end="0"/>
                                            </p:txEl>
                                          </p:spTgt>
                                        </p:tgtEl>
                                        <p:attrNameLst>
                                          <p:attrName>style.visibility</p:attrName>
                                        </p:attrNameLst>
                                      </p:cBhvr>
                                      <p:to>
                                        <p:strVal val="visible"/>
                                      </p:to>
                                    </p:set>
                                    <p:animEffect transition="in" filter="fade">
                                      <p:cBhvr>
                                        <p:cTn id="150" dur="400"/>
                                        <p:tgtEl>
                                          <p:spTgt spid="80">
                                            <p:txEl>
                                              <p:pRg st="0" end="0"/>
                                            </p:txEl>
                                          </p:spTgt>
                                        </p:tgtEl>
                                      </p:cBhvr>
                                    </p:animEffect>
                                    <p:anim calcmode="lin" valueType="num">
                                      <p:cBhvr>
                                        <p:cTn id="151"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52"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200"/>
                                  </p:stCondLst>
                                  <p:childTnLst>
                                    <p:set>
                                      <p:cBhvr>
                                        <p:cTn id="154" dur="1" fill="hold">
                                          <p:stCondLst>
                                            <p:cond delay="0"/>
                                          </p:stCondLst>
                                        </p:cTn>
                                        <p:tgtEl>
                                          <p:spTgt spid="81">
                                            <p:txEl>
                                              <p:pRg st="0" end="0"/>
                                            </p:txEl>
                                          </p:spTgt>
                                        </p:tgtEl>
                                        <p:attrNameLst>
                                          <p:attrName>style.visibility</p:attrName>
                                        </p:attrNameLst>
                                      </p:cBhvr>
                                      <p:to>
                                        <p:strVal val="visible"/>
                                      </p:to>
                                    </p:set>
                                    <p:animEffect transition="in" filter="fade">
                                      <p:cBhvr>
                                        <p:cTn id="155" dur="400"/>
                                        <p:tgtEl>
                                          <p:spTgt spid="81">
                                            <p:txEl>
                                              <p:pRg st="0" end="0"/>
                                            </p:txEl>
                                          </p:spTgt>
                                        </p:tgtEl>
                                      </p:cBhvr>
                                    </p:animEffect>
                                    <p:anim calcmode="lin" valueType="num">
                                      <p:cBhvr>
                                        <p:cTn id="156"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57"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58" presetID="23" presetClass="entr" presetSubtype="16" fill="hold" grpId="0" nodeType="withEffect">
                                  <p:stCondLst>
                                    <p:cond delay="0"/>
                                  </p:stCondLst>
                                  <p:childTnLst>
                                    <p:set>
                                      <p:cBhvr>
                                        <p:cTn id="159" dur="1" fill="hold">
                                          <p:stCondLst>
                                            <p:cond delay="0"/>
                                          </p:stCondLst>
                                        </p:cTn>
                                        <p:tgtEl>
                                          <p:spTgt spid="82">
                                            <p:txEl>
                                              <p:pRg st="0" end="0"/>
                                            </p:txEl>
                                          </p:spTgt>
                                        </p:tgtEl>
                                        <p:attrNameLst>
                                          <p:attrName>style.visibility</p:attrName>
                                        </p:attrNameLst>
                                      </p:cBhvr>
                                      <p:to>
                                        <p:strVal val="visible"/>
                                      </p:to>
                                    </p:set>
                                    <p:anim calcmode="lin" valueType="num">
                                      <p:cBhvr>
                                        <p:cTn id="16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82">
                                            <p:txEl>
                                              <p:pRg st="0" end="0"/>
                                            </p:txEl>
                                          </p:spTgt>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0"/>
                                  </p:stCondLst>
                                  <p:childTnLst>
                                    <p:set>
                                      <p:cBhvr>
                                        <p:cTn id="163" dur="1" fill="hold">
                                          <p:stCondLst>
                                            <p:cond delay="0"/>
                                          </p:stCondLst>
                                        </p:cTn>
                                        <p:tgtEl>
                                          <p:spTgt spid="83">
                                            <p:txEl>
                                              <p:pRg st="0" end="0"/>
                                            </p:txEl>
                                          </p:spTgt>
                                        </p:tgtEl>
                                        <p:attrNameLst>
                                          <p:attrName>style.visibility</p:attrName>
                                        </p:attrNameLst>
                                      </p:cBhvr>
                                      <p:to>
                                        <p:strVal val="visible"/>
                                      </p:to>
                                    </p:set>
                                    <p:anim calcmode="lin" valueType="num">
                                      <p:cBhvr>
                                        <p:cTn id="164"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165" dur="300" fill="hold"/>
                                        <p:tgtEl>
                                          <p:spTgt spid="83">
                                            <p:txEl>
                                              <p:pRg st="0" end="0"/>
                                            </p:txEl>
                                          </p:spTgt>
                                        </p:tgtEl>
                                        <p:attrNameLst>
                                          <p:attrName>ppt_h</p:attrName>
                                        </p:attrNameLst>
                                      </p:cBhvr>
                                      <p:tavLst>
                                        <p:tav tm="0">
                                          <p:val>
                                            <p:fltVal val="0"/>
                                          </p:val>
                                        </p:tav>
                                        <p:tav tm="100000">
                                          <p:val>
                                            <p:strVal val="#ppt_h"/>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84">
                                            <p:txEl>
                                              <p:pRg st="0" end="0"/>
                                            </p:txEl>
                                          </p:spTgt>
                                        </p:tgtEl>
                                        <p:attrNameLst>
                                          <p:attrName>style.visibility</p:attrName>
                                        </p:attrNameLst>
                                      </p:cBhvr>
                                      <p:to>
                                        <p:strVal val="visible"/>
                                      </p:to>
                                    </p:set>
                                    <p:animEffect transition="in" filter="fade">
                                      <p:cBhvr>
                                        <p:cTn id="168" dur="400"/>
                                        <p:tgtEl>
                                          <p:spTgt spid="84">
                                            <p:txEl>
                                              <p:pRg st="0" end="0"/>
                                            </p:txEl>
                                          </p:spTgt>
                                        </p:tgtEl>
                                      </p:cBhvr>
                                    </p:animEffect>
                                    <p:anim calcmode="lin" valueType="num">
                                      <p:cBhvr>
                                        <p:cTn id="169"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84">
                                            <p:txEl>
                                              <p:pRg st="0" end="0"/>
                                            </p:txEl>
                                          </p:spTgt>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200"/>
                                  </p:stCondLst>
                                  <p:childTnLst>
                                    <p:set>
                                      <p:cBhvr>
                                        <p:cTn id="172" dur="1" fill="hold">
                                          <p:stCondLst>
                                            <p:cond delay="0"/>
                                          </p:stCondLst>
                                        </p:cTn>
                                        <p:tgtEl>
                                          <p:spTgt spid="88">
                                            <p:txEl>
                                              <p:pRg st="0" end="0"/>
                                            </p:txEl>
                                          </p:spTgt>
                                        </p:tgtEl>
                                        <p:attrNameLst>
                                          <p:attrName>style.visibility</p:attrName>
                                        </p:attrNameLst>
                                      </p:cBhvr>
                                      <p:to>
                                        <p:strVal val="visible"/>
                                      </p:to>
                                    </p:set>
                                    <p:animEffect transition="in" filter="fade">
                                      <p:cBhvr>
                                        <p:cTn id="173" dur="400"/>
                                        <p:tgtEl>
                                          <p:spTgt spid="88">
                                            <p:txEl>
                                              <p:pRg st="0" end="0"/>
                                            </p:txEl>
                                          </p:spTgt>
                                        </p:tgtEl>
                                      </p:cBhvr>
                                    </p:animEffect>
                                    <p:anim calcmode="lin" valueType="num">
                                      <p:cBhvr>
                                        <p:cTn id="174" dur="4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75" dur="400" fill="hold"/>
                                        <p:tgtEl>
                                          <p:spTgt spid="88">
                                            <p:txEl>
                                              <p:pRg st="0" end="0"/>
                                            </p:txEl>
                                          </p:spTgt>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200"/>
                                  </p:stCondLst>
                                  <p:childTnLst>
                                    <p:set>
                                      <p:cBhvr>
                                        <p:cTn id="177" dur="1" fill="hold">
                                          <p:stCondLst>
                                            <p:cond delay="0"/>
                                          </p:stCondLst>
                                        </p:cTn>
                                        <p:tgtEl>
                                          <p:spTgt spid="89">
                                            <p:txEl>
                                              <p:pRg st="0" end="0"/>
                                            </p:txEl>
                                          </p:spTgt>
                                        </p:tgtEl>
                                        <p:attrNameLst>
                                          <p:attrName>style.visibility</p:attrName>
                                        </p:attrNameLst>
                                      </p:cBhvr>
                                      <p:to>
                                        <p:strVal val="visible"/>
                                      </p:to>
                                    </p:set>
                                    <p:animEffect transition="in" filter="fade">
                                      <p:cBhvr>
                                        <p:cTn id="178" dur="400"/>
                                        <p:tgtEl>
                                          <p:spTgt spid="89">
                                            <p:txEl>
                                              <p:pRg st="0" end="0"/>
                                            </p:txEl>
                                          </p:spTgt>
                                        </p:tgtEl>
                                      </p:cBhvr>
                                    </p:animEffect>
                                    <p:anim calcmode="lin" valueType="num">
                                      <p:cBhvr>
                                        <p:cTn id="179"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80"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81" presetID="23" presetClass="entr" presetSubtype="16" fill="hold" grpId="0" nodeType="withEffect">
                                  <p:stCondLst>
                                    <p:cond delay="0"/>
                                  </p:stCondLst>
                                  <p:childTnLst>
                                    <p:set>
                                      <p:cBhvr>
                                        <p:cTn id="182" dur="1" fill="hold">
                                          <p:stCondLst>
                                            <p:cond delay="0"/>
                                          </p:stCondLst>
                                        </p:cTn>
                                        <p:tgtEl>
                                          <p:spTgt spid="90">
                                            <p:txEl>
                                              <p:pRg st="0" end="0"/>
                                            </p:txEl>
                                          </p:spTgt>
                                        </p:tgtEl>
                                        <p:attrNameLst>
                                          <p:attrName>style.visibility</p:attrName>
                                        </p:attrNameLst>
                                      </p:cBhvr>
                                      <p:to>
                                        <p:strVal val="visible"/>
                                      </p:to>
                                    </p:set>
                                    <p:anim calcmode="lin" valueType="num">
                                      <p:cBhvr>
                                        <p:cTn id="183"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84" dur="300" fill="hold"/>
                                        <p:tgtEl>
                                          <p:spTgt spid="90">
                                            <p:txEl>
                                              <p:pRg st="0" end="0"/>
                                            </p:txEl>
                                          </p:spTgt>
                                        </p:tgtEl>
                                        <p:attrNameLst>
                                          <p:attrName>ppt_h</p:attrName>
                                        </p:attrNameLst>
                                      </p:cBhvr>
                                      <p:tavLst>
                                        <p:tav tm="0">
                                          <p:val>
                                            <p:fltVal val="0"/>
                                          </p:val>
                                        </p:tav>
                                        <p:tav tm="100000">
                                          <p:val>
                                            <p:strVal val="#ppt_h"/>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92">
                                            <p:txEl>
                                              <p:pRg st="0" end="0"/>
                                            </p:txEl>
                                          </p:spTgt>
                                        </p:tgtEl>
                                        <p:attrNameLst>
                                          <p:attrName>style.visibility</p:attrName>
                                        </p:attrNameLst>
                                      </p:cBhvr>
                                      <p:to>
                                        <p:strVal val="visible"/>
                                      </p:to>
                                    </p:set>
                                    <p:animEffect transition="in" filter="fade">
                                      <p:cBhvr>
                                        <p:cTn id="187" dur="400"/>
                                        <p:tgtEl>
                                          <p:spTgt spid="92">
                                            <p:txEl>
                                              <p:pRg st="0" end="0"/>
                                            </p:txEl>
                                          </p:spTgt>
                                        </p:tgtEl>
                                      </p:cBhvr>
                                    </p:animEffect>
                                    <p:anim calcmode="lin" valueType="num">
                                      <p:cBhvr>
                                        <p:cTn id="188"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93">
                                            <p:txEl>
                                              <p:pRg st="0" end="0"/>
                                            </p:txEl>
                                          </p:spTgt>
                                        </p:tgtEl>
                                        <p:attrNameLst>
                                          <p:attrName>style.visibility</p:attrName>
                                        </p:attrNameLst>
                                      </p:cBhvr>
                                      <p:to>
                                        <p:strVal val="visible"/>
                                      </p:to>
                                    </p:set>
                                    <p:animEffect transition="in" filter="fade">
                                      <p:cBhvr>
                                        <p:cTn id="192" dur="400"/>
                                        <p:tgtEl>
                                          <p:spTgt spid="93">
                                            <p:txEl>
                                              <p:pRg st="0" end="0"/>
                                            </p:txEl>
                                          </p:spTgt>
                                        </p:tgtEl>
                                      </p:cBhvr>
                                    </p:animEffect>
                                    <p:anim calcmode="lin" valueType="num">
                                      <p:cBhvr>
                                        <p:cTn id="193"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95" presetID="23" presetClass="entr" presetSubtype="16" fill="hold" grpId="0" nodeType="withEffect">
                                  <p:stCondLst>
                                    <p:cond delay="0"/>
                                  </p:stCondLst>
                                  <p:childTnLst>
                                    <p:set>
                                      <p:cBhvr>
                                        <p:cTn id="196" dur="1" fill="hold">
                                          <p:stCondLst>
                                            <p:cond delay="0"/>
                                          </p:stCondLst>
                                        </p:cTn>
                                        <p:tgtEl>
                                          <p:spTgt spid="94">
                                            <p:txEl>
                                              <p:pRg st="0" end="0"/>
                                            </p:txEl>
                                          </p:spTgt>
                                        </p:tgtEl>
                                        <p:attrNameLst>
                                          <p:attrName>style.visibility</p:attrName>
                                        </p:attrNameLst>
                                      </p:cBhvr>
                                      <p:to>
                                        <p:strVal val="visible"/>
                                      </p:to>
                                    </p:set>
                                    <p:anim calcmode="lin" valueType="num">
                                      <p:cBhvr>
                                        <p:cTn id="197"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9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5" grpId="0" animBg="1"/>
      <p:bldP spid="67" grpId="0" animBg="1"/>
      <p:bldP spid="68" grpId="0" animBg="1"/>
      <p:bldP spid="69" grpId="0" animBg="1"/>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23" presetClass="entr" presetSubtype="16" fill="hold" nodeType="with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childTnLst>
                </p:cTn>
              </p:par>
            </p:tnLst>
          </p:tmpl>
        </p:tmplLst>
      </p:bldP>
      <p:bldP spid="75" grpId="0" build="p">
        <p:tmplLst>
          <p:tmpl lvl="1">
            <p:tnLst>
              <p:par>
                <p:cTn presetID="23" presetClass="entr" presetSubtype="16"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childTnLst>
                </p:cTn>
              </p:par>
            </p:tnLst>
          </p:tmpl>
        </p:tmplLst>
      </p:bldP>
      <p:bldP spid="76" grpId="0" animBg="1"/>
      <p:bldP spid="77" grpId="0" animBg="1"/>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400"/>
                        <p:tgtEl>
                          <p:spTgt spid="78"/>
                        </p:tgtEl>
                      </p:cBhvr>
                    </p:animEffect>
                    <p:anim calcmode="lin" valueType="num">
                      <p:cBhvr>
                        <p:cTn dur="400" fill="hold"/>
                        <p:tgtEl>
                          <p:spTgt spid="78"/>
                        </p:tgtEl>
                        <p:attrNameLst>
                          <p:attrName>ppt_x</p:attrName>
                        </p:attrNameLst>
                      </p:cBhvr>
                      <p:tavLst>
                        <p:tav tm="0">
                          <p:val>
                            <p:strVal val="#ppt_x"/>
                          </p:val>
                        </p:tav>
                        <p:tav tm="100000">
                          <p:val>
                            <p:strVal val="#ppt_x"/>
                          </p:val>
                        </p:tav>
                      </p:tavLst>
                    </p:anim>
                    <p:anim calcmode="lin" valueType="num">
                      <p:cBhvr>
                        <p:cTn dur="4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P spid="87" grpId="0" animBg="1"/>
      <p:bldP spid="88" grpId="0" build="p">
        <p:tmplLst>
          <p:tmpl lvl="1">
            <p:tnLst>
              <p:par>
                <p:cTn presetID="42" presetClass="entr" presetSubtype="0" fill="hold" nodeType="withEffect">
                  <p:stCondLst>
                    <p:cond delay="200"/>
                  </p:stCondLst>
                  <p:childTnLst>
                    <p:set>
                      <p:cBhvr>
                        <p:cTn dur="1" fill="hold">
                          <p:stCondLst>
                            <p:cond delay="0"/>
                          </p:stCondLst>
                        </p:cTn>
                        <p:tgtEl>
                          <p:spTgt spid="88"/>
                        </p:tgtEl>
                        <p:attrNameLst>
                          <p:attrName>style.visibility</p:attrName>
                        </p:attrNameLst>
                      </p:cBhvr>
                      <p:to>
                        <p:strVal val="visible"/>
                      </p:to>
                    </p:set>
                    <p:animEffect transition="in" filter="fade">
                      <p:cBhvr>
                        <p:cTn dur="400"/>
                        <p:tgtEl>
                          <p:spTgt spid="88"/>
                        </p:tgtEl>
                      </p:cBhvr>
                    </p:animEffect>
                    <p:anim calcmode="lin" valueType="num">
                      <p:cBhvr>
                        <p:cTn dur="400" fill="hold"/>
                        <p:tgtEl>
                          <p:spTgt spid="88"/>
                        </p:tgtEl>
                        <p:attrNameLst>
                          <p:attrName>ppt_x</p:attrName>
                        </p:attrNameLst>
                      </p:cBhvr>
                      <p:tavLst>
                        <p:tav tm="0">
                          <p:val>
                            <p:strVal val="#ppt_x"/>
                          </p:val>
                        </p:tav>
                        <p:tav tm="100000">
                          <p:val>
                            <p:strVal val="#ppt_x"/>
                          </p:val>
                        </p:tav>
                      </p:tavLst>
                    </p:anim>
                    <p:anim calcmode="lin" valueType="num">
                      <p:cBhvr>
                        <p:cTn dur="4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23" presetClass="entr" presetSubtype="16" fill="hold" nodeType="with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childTnLst>
                </p:cTn>
              </p:par>
            </p:tnLst>
          </p:tmpl>
        </p:tmplLst>
      </p:bldP>
      <p:bldP spid="91" grpId="0" animBg="1"/>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23" presetClass="entr" presetSubtype="16"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468576"/>
            <a:ext cx="37719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2011243"/>
            <a:ext cx="37719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3041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736600" y="2228715"/>
            <a:ext cx="3771900" cy="11240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8807" y="520670"/>
            <a:ext cx="3620676" cy="4876829"/>
          </a:xfrm>
          <a:prstGeom prst="rect">
            <a:avLst/>
          </a:prstGeom>
          <a:effectLst>
            <a:outerShdw blurRad="50800" dist="38100" algn="l" rotWithShape="0">
              <a:prstClr val="black">
                <a:alpha val="40000"/>
              </a:prstClr>
            </a:outerShdw>
          </a:effectLst>
        </p:spPr>
      </p:pic>
      <p:sp>
        <p:nvSpPr>
          <p:cNvPr id="29" name="Picture Placeholder 4"/>
          <p:cNvSpPr>
            <a:spLocks noGrp="1"/>
          </p:cNvSpPr>
          <p:nvPr>
            <p:ph type="pic" sz="quarter" idx="14"/>
          </p:nvPr>
        </p:nvSpPr>
        <p:spPr>
          <a:xfrm>
            <a:off x="3619501" y="1038550"/>
            <a:ext cx="4397246" cy="3723950"/>
          </a:xfrm>
          <a:custGeom>
            <a:avLst/>
            <a:gdLst>
              <a:gd name="connsiteX0" fmla="*/ 0 w 2593847"/>
              <a:gd name="connsiteY0" fmla="*/ 0 h 3241350"/>
              <a:gd name="connsiteX1" fmla="*/ 2593847 w 2593847"/>
              <a:gd name="connsiteY1" fmla="*/ 0 h 3241350"/>
              <a:gd name="connsiteX2" fmla="*/ 2593847 w 2593847"/>
              <a:gd name="connsiteY2" fmla="*/ 3241350 h 3241350"/>
              <a:gd name="connsiteX3" fmla="*/ 0 w 2593847"/>
              <a:gd name="connsiteY3" fmla="*/ 3241350 h 3241350"/>
              <a:gd name="connsiteX4" fmla="*/ 0 w 2593847"/>
              <a:gd name="connsiteY4" fmla="*/ 0 h 3241350"/>
              <a:gd name="connsiteX0" fmla="*/ 0 w 2682747"/>
              <a:gd name="connsiteY0" fmla="*/ 482600 h 3723950"/>
              <a:gd name="connsiteX1" fmla="*/ 2682747 w 2682747"/>
              <a:gd name="connsiteY1" fmla="*/ 0 h 3723950"/>
              <a:gd name="connsiteX2" fmla="*/ 2593847 w 2682747"/>
              <a:gd name="connsiteY2" fmla="*/ 3723950 h 3723950"/>
              <a:gd name="connsiteX3" fmla="*/ 0 w 2682747"/>
              <a:gd name="connsiteY3" fmla="*/ 3723950 h 3723950"/>
              <a:gd name="connsiteX4" fmla="*/ 0 w 2682747"/>
              <a:gd name="connsiteY4" fmla="*/ 482600 h 3723950"/>
              <a:gd name="connsiteX0" fmla="*/ 177800 w 2682747"/>
              <a:gd name="connsiteY0" fmla="*/ 317500 h 3723950"/>
              <a:gd name="connsiteX1" fmla="*/ 2682747 w 2682747"/>
              <a:gd name="connsiteY1" fmla="*/ 0 h 3723950"/>
              <a:gd name="connsiteX2" fmla="*/ 2593847 w 2682747"/>
              <a:gd name="connsiteY2" fmla="*/ 3723950 h 3723950"/>
              <a:gd name="connsiteX3" fmla="*/ 0 w 2682747"/>
              <a:gd name="connsiteY3" fmla="*/ 3723950 h 3723950"/>
              <a:gd name="connsiteX4" fmla="*/ 177800 w 2682747"/>
              <a:gd name="connsiteY4" fmla="*/ 317500 h 37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747" h="3723950">
                <a:moveTo>
                  <a:pt x="177800" y="317500"/>
                </a:moveTo>
                <a:lnTo>
                  <a:pt x="2682747" y="0"/>
                </a:lnTo>
                <a:lnTo>
                  <a:pt x="2593847" y="3723950"/>
                </a:lnTo>
                <a:lnTo>
                  <a:pt x="0" y="3723950"/>
                </a:lnTo>
                <a:lnTo>
                  <a:pt x="177800" y="317500"/>
                </a:lnTo>
                <a:close/>
              </a:path>
            </a:pathLst>
          </a:custGeom>
        </p:spPr>
      </p:sp>
      <p:sp>
        <p:nvSpPr>
          <p:cNvPr id="30" name="Text Placeholder 7"/>
          <p:cNvSpPr>
            <a:spLocks noGrp="1"/>
          </p:cNvSpPr>
          <p:nvPr>
            <p:ph type="body" sz="quarter" idx="19" hasCustomPrompt="1"/>
          </p:nvPr>
        </p:nvSpPr>
        <p:spPr>
          <a:xfrm>
            <a:off x="2692400" y="3496819"/>
            <a:ext cx="1816100"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2124690" y="3466506"/>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2692400" y="3882036"/>
            <a:ext cx="1816100"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2124690" y="3851723"/>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1"/>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2692400" y="4254553"/>
            <a:ext cx="1816100"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2124690" y="422424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2692400" y="4623553"/>
            <a:ext cx="1816100"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2124690" y="4593240"/>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6157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2" presetClass="entr" presetSubtype="2"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1+#ppt_w/2"/>
                                          </p:val>
                                        </p:tav>
                                        <p:tav tm="100000">
                                          <p:val>
                                            <p:strVal val="#ppt_x"/>
                                          </p:val>
                                        </p:tav>
                                      </p:tavLst>
                                    </p:anim>
                                    <p:anim calcmode="lin" valueType="num">
                                      <p:cBhvr additive="base">
                                        <p:cTn id="92" dur="500" fill="hold"/>
                                        <p:tgtEl>
                                          <p:spTgt spid="28"/>
                                        </p:tgtEl>
                                        <p:attrNameLst>
                                          <p:attrName>ppt_y</p:attrName>
                                        </p:attrNameLst>
                                      </p:cBhvr>
                                      <p:tavLst>
                                        <p:tav tm="0">
                                          <p:val>
                                            <p:strVal val="#ppt_y"/>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30">
                                            <p:txEl>
                                              <p:pRg st="0" end="0"/>
                                            </p:txEl>
                                          </p:spTgt>
                                        </p:tgtEl>
                                        <p:attrNameLst>
                                          <p:attrName>style.visibility</p:attrName>
                                        </p:attrNameLst>
                                      </p:cBhvr>
                                      <p:to>
                                        <p:strVal val="visible"/>
                                      </p:to>
                                    </p:set>
                                    <p:animEffect transition="in" filter="fade">
                                      <p:cBhvr>
                                        <p:cTn id="95" dur="400"/>
                                        <p:tgtEl>
                                          <p:spTgt spid="30">
                                            <p:txEl>
                                              <p:pRg st="0" end="0"/>
                                            </p:txEl>
                                          </p:spTgt>
                                        </p:tgtEl>
                                      </p:cBhvr>
                                    </p:animEffect>
                                    <p:anim calcmode="lin" valueType="num">
                                      <p:cBhvr>
                                        <p:cTn id="96"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31">
                                            <p:txEl>
                                              <p:pRg st="0" end="0"/>
                                            </p:txEl>
                                          </p:spTgt>
                                        </p:tgtEl>
                                        <p:attrNameLst>
                                          <p:attrName>style.visibility</p:attrName>
                                        </p:attrNameLst>
                                      </p:cBhvr>
                                      <p:to>
                                        <p:strVal val="visible"/>
                                      </p:to>
                                    </p:set>
                                    <p:animEffect transition="in" filter="fade">
                                      <p:cBhvr>
                                        <p:cTn id="100" dur="400"/>
                                        <p:tgtEl>
                                          <p:spTgt spid="31">
                                            <p:txEl>
                                              <p:pRg st="0" end="0"/>
                                            </p:txEl>
                                          </p:spTgt>
                                        </p:tgtEl>
                                      </p:cBhvr>
                                    </p:animEffect>
                                    <p:anim calcmode="lin" valueType="num">
                                      <p:cBhvr>
                                        <p:cTn id="101"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400"/>
                                        <p:tgtEl>
                                          <p:spTgt spid="32">
                                            <p:txEl>
                                              <p:pRg st="0" end="0"/>
                                            </p:txEl>
                                          </p:spTgt>
                                        </p:tgtEl>
                                      </p:cBhvr>
                                    </p:animEffect>
                                    <p:anim calcmode="lin" valueType="num">
                                      <p:cBhvr>
                                        <p:cTn id="106"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33">
                                            <p:txEl>
                                              <p:pRg st="0" end="0"/>
                                            </p:txEl>
                                          </p:spTgt>
                                        </p:tgtEl>
                                        <p:attrNameLst>
                                          <p:attrName>style.visibility</p:attrName>
                                        </p:attrNameLst>
                                      </p:cBhvr>
                                      <p:to>
                                        <p:strVal val="visible"/>
                                      </p:to>
                                    </p:set>
                                    <p:animEffect transition="in" filter="fade">
                                      <p:cBhvr>
                                        <p:cTn id="110" dur="400"/>
                                        <p:tgtEl>
                                          <p:spTgt spid="33">
                                            <p:txEl>
                                              <p:pRg st="0" end="0"/>
                                            </p:txEl>
                                          </p:spTgt>
                                        </p:tgtEl>
                                      </p:cBhvr>
                                    </p:animEffect>
                                    <p:anim calcmode="lin" valueType="num">
                                      <p:cBhvr>
                                        <p:cTn id="111"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34">
                                            <p:txEl>
                                              <p:pRg st="0" end="0"/>
                                            </p:txEl>
                                          </p:spTgt>
                                        </p:tgtEl>
                                        <p:attrNameLst>
                                          <p:attrName>style.visibility</p:attrName>
                                        </p:attrNameLst>
                                      </p:cBhvr>
                                      <p:to>
                                        <p:strVal val="visible"/>
                                      </p:to>
                                    </p:set>
                                    <p:animEffect transition="in" filter="fade">
                                      <p:cBhvr>
                                        <p:cTn id="115" dur="400"/>
                                        <p:tgtEl>
                                          <p:spTgt spid="34">
                                            <p:txEl>
                                              <p:pRg st="0" end="0"/>
                                            </p:txEl>
                                          </p:spTgt>
                                        </p:tgtEl>
                                      </p:cBhvr>
                                    </p:animEffect>
                                    <p:anim calcmode="lin" valueType="num">
                                      <p:cBhvr>
                                        <p:cTn id="116"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35">
                                            <p:txEl>
                                              <p:pRg st="0" end="0"/>
                                            </p:txEl>
                                          </p:spTgt>
                                        </p:tgtEl>
                                        <p:attrNameLst>
                                          <p:attrName>style.visibility</p:attrName>
                                        </p:attrNameLst>
                                      </p:cBhvr>
                                      <p:to>
                                        <p:strVal val="visible"/>
                                      </p:to>
                                    </p:set>
                                    <p:animEffect transition="in" filter="fade">
                                      <p:cBhvr>
                                        <p:cTn id="120" dur="400"/>
                                        <p:tgtEl>
                                          <p:spTgt spid="35">
                                            <p:txEl>
                                              <p:pRg st="0" end="0"/>
                                            </p:txEl>
                                          </p:spTgt>
                                        </p:tgtEl>
                                      </p:cBhvr>
                                    </p:animEffect>
                                    <p:anim calcmode="lin" valueType="num">
                                      <p:cBhvr>
                                        <p:cTn id="121"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36">
                                            <p:txEl>
                                              <p:pRg st="0" end="0"/>
                                            </p:txEl>
                                          </p:spTgt>
                                        </p:tgtEl>
                                        <p:attrNameLst>
                                          <p:attrName>style.visibility</p:attrName>
                                        </p:attrNameLst>
                                      </p:cBhvr>
                                      <p:to>
                                        <p:strVal val="visible"/>
                                      </p:to>
                                    </p:set>
                                    <p:animEffect transition="in" filter="fade">
                                      <p:cBhvr>
                                        <p:cTn id="125" dur="400"/>
                                        <p:tgtEl>
                                          <p:spTgt spid="36">
                                            <p:txEl>
                                              <p:pRg st="0" end="0"/>
                                            </p:txEl>
                                          </p:spTgt>
                                        </p:tgtEl>
                                      </p:cBhvr>
                                    </p:animEffect>
                                    <p:anim calcmode="lin" valueType="num">
                                      <p:cBhvr>
                                        <p:cTn id="126"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37">
                                            <p:txEl>
                                              <p:pRg st="0" end="0"/>
                                            </p:txEl>
                                          </p:spTgt>
                                        </p:tgtEl>
                                        <p:attrNameLst>
                                          <p:attrName>style.visibility</p:attrName>
                                        </p:attrNameLst>
                                      </p:cBhvr>
                                      <p:to>
                                        <p:strVal val="visible"/>
                                      </p:to>
                                    </p:set>
                                    <p:animEffect transition="in" filter="fade">
                                      <p:cBhvr>
                                        <p:cTn id="130" dur="400"/>
                                        <p:tgtEl>
                                          <p:spTgt spid="37">
                                            <p:txEl>
                                              <p:pRg st="0" end="0"/>
                                            </p:txEl>
                                          </p:spTgt>
                                        </p:tgtEl>
                                      </p:cBhvr>
                                    </p:animEffect>
                                    <p:anim calcmode="lin" valueType="num">
                                      <p:cBhvr>
                                        <p:cTn id="131"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33" presetID="10" presetClass="entr" presetSubtype="0" fill="hold" nodeType="withEffect">
                                  <p:stCondLst>
                                    <p:cond delay="20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66976"/>
            <a:ext cx="31496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909643"/>
            <a:ext cx="31496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2025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736600" y="2050915"/>
            <a:ext cx="3149600" cy="13780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9" name="Picture 28" descr="iMac-Mas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047" y="1189175"/>
            <a:ext cx="4818631" cy="4418227"/>
          </a:xfrm>
          <a:prstGeom prst="rect">
            <a:avLst/>
          </a:prstGeom>
        </p:spPr>
      </p:pic>
      <p:sp>
        <p:nvSpPr>
          <p:cNvPr id="28" name="Picture Placeholder 4"/>
          <p:cNvSpPr>
            <a:spLocks noGrp="1" noChangeAspect="1"/>
          </p:cNvSpPr>
          <p:nvPr>
            <p:ph type="pic" sz="quarter" idx="14"/>
          </p:nvPr>
        </p:nvSpPr>
        <p:spPr>
          <a:xfrm>
            <a:off x="4371020" y="1443176"/>
            <a:ext cx="4209878" cy="2579381"/>
          </a:xfrm>
          <a:prstGeom prst="rect">
            <a:avLst/>
          </a:prstGeom>
        </p:spPr>
      </p:sp>
      <p:sp>
        <p:nvSpPr>
          <p:cNvPr id="30" name="Text Placeholder 7"/>
          <p:cNvSpPr>
            <a:spLocks noGrp="1"/>
          </p:cNvSpPr>
          <p:nvPr>
            <p:ph type="body" sz="quarter" idx="19" hasCustomPrompt="1"/>
          </p:nvPr>
        </p:nvSpPr>
        <p:spPr>
          <a:xfrm>
            <a:off x="1316056" y="3575127"/>
            <a:ext cx="2570143"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748347" y="3544814"/>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1316056" y="3947644"/>
            <a:ext cx="2570143"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748347" y="3917331"/>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2"/>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1316056" y="4320161"/>
            <a:ext cx="2570143"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3"/>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748347" y="4289848"/>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3"/>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1316056" y="4701861"/>
            <a:ext cx="2570143"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4"/>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748347" y="4671548"/>
            <a:ext cx="511916" cy="390130"/>
          </a:xfrm>
          <a:prstGeom prst="rect">
            <a:avLst/>
          </a:prstGeom>
        </p:spPr>
        <p:txBody>
          <a:bodyPr vert="horz" lIns="0" tIns="40504" rIns="0" bIns="40504" anchor="ctr"/>
          <a:lstStyle>
            <a:lvl1pPr marL="0" indent="0" algn="ctr">
              <a:lnSpc>
                <a:spcPct val="100000"/>
              </a:lnSpc>
              <a:spcBef>
                <a:spcPts val="0"/>
              </a:spcBef>
              <a:buNone/>
              <a:defRPr sz="200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8405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42" presetClass="entr" presetSubtype="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anim calcmode="lin" valueType="num">
                                      <p:cBhvr>
                                        <p:cTn id="92" dur="1000" fill="hold"/>
                                        <p:tgtEl>
                                          <p:spTgt spid="29"/>
                                        </p:tgtEl>
                                        <p:attrNameLst>
                                          <p:attrName>ppt_x</p:attrName>
                                        </p:attrNameLst>
                                      </p:cBhvr>
                                      <p:tavLst>
                                        <p:tav tm="0">
                                          <p:val>
                                            <p:strVal val="#ppt_x"/>
                                          </p:val>
                                        </p:tav>
                                        <p:tav tm="100000">
                                          <p:val>
                                            <p:strVal val="#ppt_x"/>
                                          </p:val>
                                        </p:tav>
                                      </p:tavLst>
                                    </p:anim>
                                    <p:anim calcmode="lin" valueType="num">
                                      <p:cBhvr>
                                        <p:cTn id="93" dur="1000" fill="hold"/>
                                        <p:tgtEl>
                                          <p:spTgt spid="2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20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400"/>
                                        <p:tgtEl>
                                          <p:spTgt spid="30">
                                            <p:txEl>
                                              <p:pRg st="0" end="0"/>
                                            </p:txEl>
                                          </p:spTgt>
                                        </p:tgtEl>
                                      </p:cBhvr>
                                    </p:animEffect>
                                    <p:anim calcmode="lin" valueType="num">
                                      <p:cBhvr>
                                        <p:cTn id="9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200"/>
                                  </p:stCondLst>
                                  <p:childTnLst>
                                    <p:set>
                                      <p:cBhvr>
                                        <p:cTn id="100" dur="1" fill="hold">
                                          <p:stCondLst>
                                            <p:cond delay="0"/>
                                          </p:stCondLst>
                                        </p:cTn>
                                        <p:tgtEl>
                                          <p:spTgt spid="31">
                                            <p:txEl>
                                              <p:pRg st="0" end="0"/>
                                            </p:txEl>
                                          </p:spTgt>
                                        </p:tgtEl>
                                        <p:attrNameLst>
                                          <p:attrName>style.visibility</p:attrName>
                                        </p:attrNameLst>
                                      </p:cBhvr>
                                      <p:to>
                                        <p:strVal val="visible"/>
                                      </p:to>
                                    </p:set>
                                    <p:animEffect transition="in" filter="fade">
                                      <p:cBhvr>
                                        <p:cTn id="101" dur="400"/>
                                        <p:tgtEl>
                                          <p:spTgt spid="31">
                                            <p:txEl>
                                              <p:pRg st="0" end="0"/>
                                            </p:txEl>
                                          </p:spTgt>
                                        </p:tgtEl>
                                      </p:cBhvr>
                                    </p:animEffect>
                                    <p:anim calcmode="lin" valueType="num">
                                      <p:cBhvr>
                                        <p:cTn id="102"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200"/>
                                  </p:stCondLst>
                                  <p:childTnLst>
                                    <p:set>
                                      <p:cBhvr>
                                        <p:cTn id="105" dur="1" fill="hold">
                                          <p:stCondLst>
                                            <p:cond delay="0"/>
                                          </p:stCondLst>
                                        </p:cTn>
                                        <p:tgtEl>
                                          <p:spTgt spid="32">
                                            <p:txEl>
                                              <p:pRg st="0" end="0"/>
                                            </p:txEl>
                                          </p:spTgt>
                                        </p:tgtEl>
                                        <p:attrNameLst>
                                          <p:attrName>style.visibility</p:attrName>
                                        </p:attrNameLst>
                                      </p:cBhvr>
                                      <p:to>
                                        <p:strVal val="visible"/>
                                      </p:to>
                                    </p:set>
                                    <p:animEffect transition="in" filter="fade">
                                      <p:cBhvr>
                                        <p:cTn id="106" dur="400"/>
                                        <p:tgtEl>
                                          <p:spTgt spid="32">
                                            <p:txEl>
                                              <p:pRg st="0" end="0"/>
                                            </p:txEl>
                                          </p:spTgt>
                                        </p:tgtEl>
                                      </p:cBhvr>
                                    </p:animEffect>
                                    <p:anim calcmode="lin" valueType="num">
                                      <p:cBhvr>
                                        <p:cTn id="107"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400"/>
                                        <p:tgtEl>
                                          <p:spTgt spid="33">
                                            <p:txEl>
                                              <p:pRg st="0" end="0"/>
                                            </p:txEl>
                                          </p:spTgt>
                                        </p:tgtEl>
                                      </p:cBhvr>
                                    </p:animEffect>
                                    <p:anim calcmode="lin" valueType="num">
                                      <p:cBhvr>
                                        <p:cTn id="112"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34">
                                            <p:txEl>
                                              <p:pRg st="0" end="0"/>
                                            </p:txEl>
                                          </p:spTgt>
                                        </p:tgtEl>
                                        <p:attrNameLst>
                                          <p:attrName>style.visibility</p:attrName>
                                        </p:attrNameLst>
                                      </p:cBhvr>
                                      <p:to>
                                        <p:strVal val="visible"/>
                                      </p:to>
                                    </p:set>
                                    <p:animEffect transition="in" filter="fade">
                                      <p:cBhvr>
                                        <p:cTn id="116" dur="400"/>
                                        <p:tgtEl>
                                          <p:spTgt spid="34">
                                            <p:txEl>
                                              <p:pRg st="0" end="0"/>
                                            </p:txEl>
                                          </p:spTgt>
                                        </p:tgtEl>
                                      </p:cBhvr>
                                    </p:animEffect>
                                    <p:anim calcmode="lin" valueType="num">
                                      <p:cBhvr>
                                        <p:cTn id="11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35">
                                            <p:txEl>
                                              <p:pRg st="0" end="0"/>
                                            </p:txEl>
                                          </p:spTgt>
                                        </p:tgtEl>
                                        <p:attrNameLst>
                                          <p:attrName>style.visibility</p:attrName>
                                        </p:attrNameLst>
                                      </p:cBhvr>
                                      <p:to>
                                        <p:strVal val="visible"/>
                                      </p:to>
                                    </p:set>
                                    <p:animEffect transition="in" filter="fade">
                                      <p:cBhvr>
                                        <p:cTn id="121" dur="400"/>
                                        <p:tgtEl>
                                          <p:spTgt spid="35">
                                            <p:txEl>
                                              <p:pRg st="0" end="0"/>
                                            </p:txEl>
                                          </p:spTgt>
                                        </p:tgtEl>
                                      </p:cBhvr>
                                    </p:animEffect>
                                    <p:anim calcmode="lin" valueType="num">
                                      <p:cBhvr>
                                        <p:cTn id="122"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36">
                                            <p:txEl>
                                              <p:pRg st="0" end="0"/>
                                            </p:txEl>
                                          </p:spTgt>
                                        </p:tgtEl>
                                        <p:attrNameLst>
                                          <p:attrName>style.visibility</p:attrName>
                                        </p:attrNameLst>
                                      </p:cBhvr>
                                      <p:to>
                                        <p:strVal val="visible"/>
                                      </p:to>
                                    </p:set>
                                    <p:animEffect transition="in" filter="fade">
                                      <p:cBhvr>
                                        <p:cTn id="126" dur="400"/>
                                        <p:tgtEl>
                                          <p:spTgt spid="36">
                                            <p:txEl>
                                              <p:pRg st="0" end="0"/>
                                            </p:txEl>
                                          </p:spTgt>
                                        </p:tgtEl>
                                      </p:cBhvr>
                                    </p:animEffect>
                                    <p:anim calcmode="lin" valueType="num">
                                      <p:cBhvr>
                                        <p:cTn id="12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37">
                                            <p:txEl>
                                              <p:pRg st="0" end="0"/>
                                            </p:txEl>
                                          </p:spTgt>
                                        </p:tgtEl>
                                        <p:attrNameLst>
                                          <p:attrName>style.visibility</p:attrName>
                                        </p:attrNameLst>
                                      </p:cBhvr>
                                      <p:to>
                                        <p:strVal val="visible"/>
                                      </p:to>
                                    </p:set>
                                    <p:animEffect transition="in" filter="fade">
                                      <p:cBhvr>
                                        <p:cTn id="131" dur="400"/>
                                        <p:tgtEl>
                                          <p:spTgt spid="37">
                                            <p:txEl>
                                              <p:pRg st="0" end="0"/>
                                            </p:txEl>
                                          </p:spTgt>
                                        </p:tgtEl>
                                      </p:cBhvr>
                                    </p:animEffect>
                                    <p:anim calcmode="lin" valueType="num">
                                      <p:cBhvr>
                                        <p:cTn id="13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34" fill="hold">
                            <p:stCondLst>
                              <p:cond delay="2300"/>
                            </p:stCondLst>
                            <p:childTnLst>
                              <p:par>
                                <p:cTn id="135" presetID="10" presetClass="entr" presetSubtype="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468576"/>
            <a:ext cx="4102100"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2011243"/>
            <a:ext cx="410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3041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16" hasCustomPrompt="1"/>
          </p:nvPr>
        </p:nvSpPr>
        <p:spPr>
          <a:xfrm>
            <a:off x="736600" y="2228715"/>
            <a:ext cx="4102100" cy="1200285"/>
          </a:xfrm>
          <a:prstGeom prst="rect">
            <a:avLst/>
          </a:prstGeom>
        </p:spPr>
        <p:txBody>
          <a:bodyPr vert="horz" lIns="95057" tIns="47529" rIns="95057" bIns="47529"/>
          <a:lstStyle>
            <a:lvl1pPr marL="0" indent="0" algn="just">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0055" y="291450"/>
            <a:ext cx="3241840" cy="5423550"/>
          </a:xfrm>
          <a:prstGeom prst="rect">
            <a:avLst/>
          </a:prstGeom>
        </p:spPr>
      </p:pic>
      <p:sp>
        <p:nvSpPr>
          <p:cNvPr id="30" name="Picture Placeholder 3"/>
          <p:cNvSpPr>
            <a:spLocks noGrp="1"/>
          </p:cNvSpPr>
          <p:nvPr>
            <p:ph type="pic" sz="quarter" idx="13"/>
          </p:nvPr>
        </p:nvSpPr>
        <p:spPr>
          <a:xfrm>
            <a:off x="5616909" y="1588517"/>
            <a:ext cx="2204471" cy="2755224"/>
          </a:xfrm>
          <a:prstGeom prst="roundRect">
            <a:avLst/>
          </a:prstGeom>
        </p:spPr>
      </p:sp>
      <p:sp>
        <p:nvSpPr>
          <p:cNvPr id="29" name="Rounded Rectangle 28"/>
          <p:cNvSpPr/>
          <p:nvPr userDrawn="1"/>
        </p:nvSpPr>
        <p:spPr>
          <a:xfrm>
            <a:off x="1272069" y="3431611"/>
            <a:ext cx="814508" cy="8145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7"/>
          <p:cNvSpPr>
            <a:spLocks noGrp="1"/>
          </p:cNvSpPr>
          <p:nvPr>
            <p:ph type="body" sz="quarter" idx="17" hasCustomPrompt="1"/>
          </p:nvPr>
        </p:nvSpPr>
        <p:spPr>
          <a:xfrm>
            <a:off x="8297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2" name="Straight Connector 31"/>
          <p:cNvCxnSpPr/>
          <p:nvPr userDrawn="1"/>
        </p:nvCxnSpPr>
        <p:spPr>
          <a:xfrm>
            <a:off x="946075" y="4612895"/>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 name="Text Placeholder 2"/>
          <p:cNvSpPr>
            <a:spLocks noGrp="1"/>
          </p:cNvSpPr>
          <p:nvPr>
            <p:ph type="body" sz="quarter" idx="18" hasCustomPrompt="1"/>
          </p:nvPr>
        </p:nvSpPr>
        <p:spPr>
          <a:xfrm>
            <a:off x="8255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4" name="Text Placeholder 7"/>
          <p:cNvSpPr>
            <a:spLocks noGrp="1"/>
          </p:cNvSpPr>
          <p:nvPr>
            <p:ph type="body" sz="quarter" idx="28" hasCustomPrompt="1"/>
          </p:nvPr>
        </p:nvSpPr>
        <p:spPr>
          <a:xfrm>
            <a:off x="1310170" y="35578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35" name="Rounded Rectangle 34"/>
          <p:cNvSpPr/>
          <p:nvPr userDrawn="1"/>
        </p:nvSpPr>
        <p:spPr>
          <a:xfrm>
            <a:off x="3431069" y="3431611"/>
            <a:ext cx="814508" cy="81450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7"/>
          <p:cNvSpPr>
            <a:spLocks noGrp="1"/>
          </p:cNvSpPr>
          <p:nvPr>
            <p:ph type="body" sz="quarter" idx="29" hasCustomPrompt="1"/>
          </p:nvPr>
        </p:nvSpPr>
        <p:spPr>
          <a:xfrm>
            <a:off x="29887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7" name="Straight Connector 36"/>
          <p:cNvCxnSpPr/>
          <p:nvPr userDrawn="1"/>
        </p:nvCxnSpPr>
        <p:spPr>
          <a:xfrm>
            <a:off x="3105075" y="4612895"/>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8" name="Text Placeholder 2"/>
          <p:cNvSpPr>
            <a:spLocks noGrp="1"/>
          </p:cNvSpPr>
          <p:nvPr>
            <p:ph type="body" sz="quarter" idx="30" hasCustomPrompt="1"/>
          </p:nvPr>
        </p:nvSpPr>
        <p:spPr>
          <a:xfrm>
            <a:off x="29845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9" name="Text Placeholder 7"/>
          <p:cNvSpPr>
            <a:spLocks noGrp="1"/>
          </p:cNvSpPr>
          <p:nvPr>
            <p:ph type="body" sz="quarter" idx="31" hasCustomPrompt="1"/>
          </p:nvPr>
        </p:nvSpPr>
        <p:spPr>
          <a:xfrm>
            <a:off x="3469170" y="35578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7919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5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animEffect transition="in" filter="fade">
                                      <p:cBhvr>
                                        <p:cTn id="93" dur="500"/>
                                        <p:tgtEl>
                                          <p:spTgt spid="28"/>
                                        </p:tgtEl>
                                      </p:cBhvr>
                                    </p:animEffect>
                                  </p:childTnLst>
                                </p:cTn>
                              </p:par>
                            </p:childTnLst>
                          </p:cTn>
                        </p:par>
                        <p:par>
                          <p:cTn id="94" fill="hold">
                            <p:stCondLst>
                              <p:cond delay="1800"/>
                            </p:stCondLst>
                            <p:childTnLst>
                              <p:par>
                                <p:cTn id="95" presetID="10" presetClass="entr" presetSubtype="0"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31">
                                            <p:txEl>
                                              <p:pRg st="0" end="0"/>
                                            </p:txEl>
                                          </p:spTgt>
                                        </p:tgtEl>
                                        <p:attrNameLst>
                                          <p:attrName>style.visibility</p:attrName>
                                        </p:attrNameLst>
                                      </p:cBhvr>
                                      <p:to>
                                        <p:strVal val="visible"/>
                                      </p:to>
                                    </p:set>
                                    <p:anim calcmode="lin" valueType="num">
                                      <p:cBhvr>
                                        <p:cTn id="10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31">
                                            <p:txEl>
                                              <p:pRg st="0" end="0"/>
                                            </p:txEl>
                                          </p:spTgt>
                                        </p:tgtEl>
                                      </p:cBhvr>
                                    </p:animEffect>
                                  </p:childTnLst>
                                </p:cTn>
                              </p:par>
                              <p:par>
                                <p:cTn id="108" presetID="53" presetClass="entr" presetSubtype="16"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500" fill="hold"/>
                                        <p:tgtEl>
                                          <p:spTgt spid="32"/>
                                        </p:tgtEl>
                                        <p:attrNameLst>
                                          <p:attrName>ppt_w</p:attrName>
                                        </p:attrNameLst>
                                      </p:cBhvr>
                                      <p:tavLst>
                                        <p:tav tm="0">
                                          <p:val>
                                            <p:fltVal val="0"/>
                                          </p:val>
                                        </p:tav>
                                        <p:tav tm="100000">
                                          <p:val>
                                            <p:strVal val="#ppt_w"/>
                                          </p:val>
                                        </p:tav>
                                      </p:tavLst>
                                    </p:anim>
                                    <p:anim calcmode="lin" valueType="num">
                                      <p:cBhvr>
                                        <p:cTn id="111" dur="500" fill="hold"/>
                                        <p:tgtEl>
                                          <p:spTgt spid="32"/>
                                        </p:tgtEl>
                                        <p:attrNameLst>
                                          <p:attrName>ppt_h</p:attrName>
                                        </p:attrNameLst>
                                      </p:cBhvr>
                                      <p:tavLst>
                                        <p:tav tm="0">
                                          <p:val>
                                            <p:fltVal val="0"/>
                                          </p:val>
                                        </p:tav>
                                        <p:tav tm="100000">
                                          <p:val>
                                            <p:strVal val="#ppt_h"/>
                                          </p:val>
                                        </p:tav>
                                      </p:tavLst>
                                    </p:anim>
                                    <p:animEffect transition="in" filter="fade">
                                      <p:cBhvr>
                                        <p:cTn id="112" dur="500"/>
                                        <p:tgtEl>
                                          <p:spTgt spid="3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3">
                                            <p:txEl>
                                              <p:pRg st="0" end="0"/>
                                            </p:txEl>
                                          </p:spTgt>
                                        </p:tgtEl>
                                        <p:attrNameLst>
                                          <p:attrName>style.visibility</p:attrName>
                                        </p:attrNameLst>
                                      </p:cBhvr>
                                      <p:to>
                                        <p:strVal val="visible"/>
                                      </p:to>
                                    </p:set>
                                    <p:anim calcmode="lin" valueType="num">
                                      <p:cBhvr>
                                        <p:cTn id="11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17" dur="500"/>
                                        <p:tgtEl>
                                          <p:spTgt spid="33">
                                            <p:txEl>
                                              <p:pRg st="0" end="0"/>
                                            </p:txEl>
                                          </p:spTgt>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4">
                                            <p:txEl>
                                              <p:pRg st="0" end="0"/>
                                            </p:txEl>
                                          </p:spTgt>
                                        </p:tgtEl>
                                        <p:attrNameLst>
                                          <p:attrName>style.visibility</p:attrName>
                                        </p:attrNameLst>
                                      </p:cBhvr>
                                      <p:to>
                                        <p:strVal val="visible"/>
                                      </p:to>
                                    </p:set>
                                    <p:anim calcmode="lin" valueType="num">
                                      <p:cBhvr>
                                        <p:cTn id="12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34">
                                            <p:txEl>
                                              <p:pRg st="0" end="0"/>
                                            </p:txEl>
                                          </p:spTgt>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p:cTn id="125" dur="500" fill="hold"/>
                                        <p:tgtEl>
                                          <p:spTgt spid="35"/>
                                        </p:tgtEl>
                                        <p:attrNameLst>
                                          <p:attrName>ppt_w</p:attrName>
                                        </p:attrNameLst>
                                      </p:cBhvr>
                                      <p:tavLst>
                                        <p:tav tm="0">
                                          <p:val>
                                            <p:fltVal val="0"/>
                                          </p:val>
                                        </p:tav>
                                        <p:tav tm="100000">
                                          <p:val>
                                            <p:strVal val="#ppt_w"/>
                                          </p:val>
                                        </p:tav>
                                      </p:tavLst>
                                    </p:anim>
                                    <p:anim calcmode="lin" valueType="num">
                                      <p:cBhvr>
                                        <p:cTn id="126" dur="500" fill="hold"/>
                                        <p:tgtEl>
                                          <p:spTgt spid="35"/>
                                        </p:tgtEl>
                                        <p:attrNameLst>
                                          <p:attrName>ppt_h</p:attrName>
                                        </p:attrNameLst>
                                      </p:cBhvr>
                                      <p:tavLst>
                                        <p:tav tm="0">
                                          <p:val>
                                            <p:fltVal val="0"/>
                                          </p:val>
                                        </p:tav>
                                        <p:tav tm="100000">
                                          <p:val>
                                            <p:strVal val="#ppt_h"/>
                                          </p:val>
                                        </p:tav>
                                      </p:tavLst>
                                    </p:anim>
                                    <p:animEffect transition="in" filter="fade">
                                      <p:cBhvr>
                                        <p:cTn id="127" dur="500"/>
                                        <p:tgtEl>
                                          <p:spTgt spid="35"/>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6">
                                            <p:txEl>
                                              <p:pRg st="0" end="0"/>
                                            </p:txEl>
                                          </p:spTgt>
                                        </p:tgtEl>
                                        <p:attrNameLst>
                                          <p:attrName>style.visibility</p:attrName>
                                        </p:attrNameLst>
                                      </p:cBhvr>
                                      <p:to>
                                        <p:strVal val="visible"/>
                                      </p:to>
                                    </p:set>
                                    <p:anim calcmode="lin" valueType="num">
                                      <p:cBhvr>
                                        <p:cTn id="13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36">
                                            <p:txEl>
                                              <p:pRg st="0" end="0"/>
                                            </p:txEl>
                                          </p:spTgt>
                                        </p:tgtEl>
                                      </p:cBhvr>
                                    </p:animEffect>
                                  </p:childTnLst>
                                </p:cTn>
                              </p:par>
                              <p:par>
                                <p:cTn id="133" presetID="53" presetClass="entr" presetSubtype="16"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p:cTn id="135" dur="500" fill="hold"/>
                                        <p:tgtEl>
                                          <p:spTgt spid="37"/>
                                        </p:tgtEl>
                                        <p:attrNameLst>
                                          <p:attrName>ppt_w</p:attrName>
                                        </p:attrNameLst>
                                      </p:cBhvr>
                                      <p:tavLst>
                                        <p:tav tm="0">
                                          <p:val>
                                            <p:fltVal val="0"/>
                                          </p:val>
                                        </p:tav>
                                        <p:tav tm="100000">
                                          <p:val>
                                            <p:strVal val="#ppt_w"/>
                                          </p:val>
                                        </p:tav>
                                      </p:tavLst>
                                    </p:anim>
                                    <p:anim calcmode="lin" valueType="num">
                                      <p:cBhvr>
                                        <p:cTn id="136" dur="500" fill="hold"/>
                                        <p:tgtEl>
                                          <p:spTgt spid="37"/>
                                        </p:tgtEl>
                                        <p:attrNameLst>
                                          <p:attrName>ppt_h</p:attrName>
                                        </p:attrNameLst>
                                      </p:cBhvr>
                                      <p:tavLst>
                                        <p:tav tm="0">
                                          <p:val>
                                            <p:fltVal val="0"/>
                                          </p:val>
                                        </p:tav>
                                        <p:tav tm="100000">
                                          <p:val>
                                            <p:strVal val="#ppt_h"/>
                                          </p:val>
                                        </p:tav>
                                      </p:tavLst>
                                    </p:anim>
                                    <p:animEffect transition="in" filter="fade">
                                      <p:cBhvr>
                                        <p:cTn id="137" dur="500"/>
                                        <p:tgtEl>
                                          <p:spTgt spid="37"/>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8">
                                            <p:txEl>
                                              <p:pRg st="0" end="0"/>
                                            </p:txEl>
                                          </p:spTgt>
                                        </p:tgtEl>
                                        <p:attrNameLst>
                                          <p:attrName>style.visibility</p:attrName>
                                        </p:attrNameLst>
                                      </p:cBhvr>
                                      <p:to>
                                        <p:strVal val="visible"/>
                                      </p:to>
                                    </p:set>
                                    <p:anim calcmode="lin" valueType="num">
                                      <p:cBhvr>
                                        <p:cTn id="140"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142" dur="500"/>
                                        <p:tgtEl>
                                          <p:spTgt spid="38">
                                            <p:txEl>
                                              <p:pRg st="0" end="0"/>
                                            </p:txEl>
                                          </p:spTgt>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39">
                                            <p:txEl>
                                              <p:pRg st="0" end="0"/>
                                            </p:txEl>
                                          </p:spTgt>
                                        </p:tgtEl>
                                        <p:attrNameLst>
                                          <p:attrName>style.visibility</p:attrName>
                                        </p:attrNameLst>
                                      </p:cBhvr>
                                      <p:to>
                                        <p:strVal val="visible"/>
                                      </p:to>
                                    </p:set>
                                    <p:anim calcmode="lin" valueType="num">
                                      <p:cBhvr>
                                        <p:cTn id="14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animBg="1"/>
      <p:bldP spid="31" grpId="0" build="p">
        <p:tmplLst>
          <p:tmpl lvl="1">
            <p:tnLst>
              <p:par>
                <p:cTn presetID="53" presetClass="entr" presetSubtype="16"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Left text">
    <p:spTree>
      <p:nvGrpSpPr>
        <p:cNvPr id="1" name=""/>
        <p:cNvGrpSpPr/>
        <p:nvPr/>
      </p:nvGrpSpPr>
      <p:grpSpPr>
        <a:xfrm>
          <a:off x="0" y="0"/>
          <a:ext cx="0" cy="0"/>
          <a:chOff x="0" y="0"/>
          <a:chExt cx="0" cy="0"/>
        </a:xfrm>
      </p:grpSpPr>
      <p:grpSp>
        <p:nvGrpSpPr>
          <p:cNvPr id="121" name="Group 120"/>
          <p:cNvGrpSpPr/>
          <p:nvPr userDrawn="1"/>
        </p:nvGrpSpPr>
        <p:grpSpPr>
          <a:xfrm>
            <a:off x="2919591" y="1725342"/>
            <a:ext cx="2137215" cy="1598048"/>
            <a:chOff x="4657725" y="946151"/>
            <a:chExt cx="2441575" cy="1825625"/>
          </a:xfrm>
        </p:grpSpPr>
        <p:sp>
          <p:nvSpPr>
            <p:cNvPr id="122" name="Freeform 121"/>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800"/>
            </a:p>
          </p:txBody>
        </p:sp>
        <p:sp>
          <p:nvSpPr>
            <p:cNvPr id="123" name="Freeform 122"/>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800"/>
            </a:p>
          </p:txBody>
        </p:sp>
      </p:grpSp>
      <p:grpSp>
        <p:nvGrpSpPr>
          <p:cNvPr id="124" name="Group 123"/>
          <p:cNvGrpSpPr/>
          <p:nvPr userDrawn="1"/>
        </p:nvGrpSpPr>
        <p:grpSpPr>
          <a:xfrm>
            <a:off x="2919591" y="2873157"/>
            <a:ext cx="1598048" cy="2110813"/>
            <a:chOff x="4657725" y="2257426"/>
            <a:chExt cx="1825625" cy="2411413"/>
          </a:xfrm>
        </p:grpSpPr>
        <p:sp>
          <p:nvSpPr>
            <p:cNvPr id="125" name="Freeform 1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800"/>
            </a:p>
          </p:txBody>
        </p:sp>
        <p:sp>
          <p:nvSpPr>
            <p:cNvPr id="126" name="Freeform 1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800"/>
            </a:p>
          </p:txBody>
        </p:sp>
      </p:grpSp>
      <p:grpSp>
        <p:nvGrpSpPr>
          <p:cNvPr id="127" name="Group 126"/>
          <p:cNvGrpSpPr/>
          <p:nvPr userDrawn="1"/>
        </p:nvGrpSpPr>
        <p:grpSpPr>
          <a:xfrm>
            <a:off x="4053509" y="3385921"/>
            <a:ext cx="2124709" cy="1598048"/>
            <a:chOff x="5953125" y="2843213"/>
            <a:chExt cx="2427288" cy="1825625"/>
          </a:xfrm>
        </p:grpSpPr>
        <p:sp>
          <p:nvSpPr>
            <p:cNvPr id="128" name="Freeform 127"/>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800"/>
            </a:p>
          </p:txBody>
        </p:sp>
        <p:sp>
          <p:nvSpPr>
            <p:cNvPr id="129" name="Freeform 128"/>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800"/>
            </a:p>
          </p:txBody>
        </p:sp>
      </p:grpSp>
      <p:grpSp>
        <p:nvGrpSpPr>
          <p:cNvPr id="130" name="Group 129"/>
          <p:cNvGrpSpPr/>
          <p:nvPr userDrawn="1"/>
        </p:nvGrpSpPr>
        <p:grpSpPr>
          <a:xfrm>
            <a:off x="4580171" y="1725342"/>
            <a:ext cx="1598048" cy="2151111"/>
            <a:chOff x="6554788" y="946151"/>
            <a:chExt cx="1825625" cy="2457450"/>
          </a:xfrm>
        </p:grpSpPr>
        <p:sp>
          <p:nvSpPr>
            <p:cNvPr id="131" name="Freeform 13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800"/>
            </a:p>
          </p:txBody>
        </p:sp>
        <p:sp>
          <p:nvSpPr>
            <p:cNvPr id="132" name="Freeform 13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800"/>
            </a:p>
          </p:txBody>
        </p:sp>
      </p:grpSp>
      <p:grpSp>
        <p:nvGrpSpPr>
          <p:cNvPr id="19" name="Group 18"/>
          <p:cNvGrpSpPr/>
          <p:nvPr userDrawn="1"/>
        </p:nvGrpSpPr>
        <p:grpSpPr>
          <a:xfrm>
            <a:off x="2190255" y="2745502"/>
            <a:ext cx="528088" cy="1261006"/>
            <a:chOff x="1779081" y="2852164"/>
            <a:chExt cx="528088" cy="1261006"/>
          </a:xfrm>
        </p:grpSpPr>
        <p:sp>
          <p:nvSpPr>
            <p:cNvPr id="20" name="Oval 19"/>
            <p:cNvSpPr>
              <a:spLocks noChangeAspect="1"/>
            </p:cNvSpPr>
            <p:nvPr/>
          </p:nvSpPr>
          <p:spPr>
            <a:xfrm>
              <a:off x="1779081" y="2852164"/>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1779081" y="3585082"/>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 Placeholder 7"/>
          <p:cNvSpPr>
            <a:spLocks noGrp="1"/>
          </p:cNvSpPr>
          <p:nvPr userDrawn="1">
            <p:ph type="body" sz="quarter" idx="40" hasCustomPrompt="1"/>
          </p:nvPr>
        </p:nvSpPr>
        <p:spPr>
          <a:xfrm>
            <a:off x="593894" y="2696487"/>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4" y="2933524"/>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4" y="33908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4" y="36278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784794"/>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523826"/>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grpSp>
        <p:nvGrpSpPr>
          <p:cNvPr id="28" name="Group 27"/>
          <p:cNvGrpSpPr/>
          <p:nvPr userDrawn="1"/>
        </p:nvGrpSpPr>
        <p:grpSpPr>
          <a:xfrm>
            <a:off x="6265525" y="2745502"/>
            <a:ext cx="528088" cy="1261006"/>
            <a:chOff x="1779081" y="2852164"/>
            <a:chExt cx="528088" cy="1261006"/>
          </a:xfrm>
        </p:grpSpPr>
        <p:sp>
          <p:nvSpPr>
            <p:cNvPr id="29" name="Oval 28"/>
            <p:cNvSpPr>
              <a:spLocks noChangeAspect="1"/>
            </p:cNvSpPr>
            <p:nvPr/>
          </p:nvSpPr>
          <p:spPr>
            <a:xfrm>
              <a:off x="1779081" y="2852164"/>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 Placeholder 7"/>
          <p:cNvSpPr>
            <a:spLocks noGrp="1"/>
          </p:cNvSpPr>
          <p:nvPr userDrawn="1">
            <p:ph type="body" sz="quarter" idx="56" hasCustomPrompt="1"/>
          </p:nvPr>
        </p:nvSpPr>
        <p:spPr>
          <a:xfrm>
            <a:off x="6895213" y="2696487"/>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3" y="2933524"/>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3" y="33908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3" y="36278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784794"/>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523826"/>
            <a:ext cx="511916" cy="390130"/>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20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400"/>
                                        <p:tgtEl>
                                          <p:spTgt spid="37">
                                            <p:txEl>
                                              <p:pRg st="0" end="0"/>
                                            </p:txEl>
                                          </p:spTgt>
                                        </p:tgtEl>
                                      </p:cBhvr>
                                    </p:animEffect>
                                    <p:anim calcmode="lin" valueType="num">
                                      <p:cBhvr>
                                        <p:cTn id="13"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400"/>
                                        <p:tgtEl>
                                          <p:spTgt spid="22">
                                            <p:txEl>
                                              <p:pRg st="0" end="0"/>
                                            </p:txEl>
                                          </p:spTgt>
                                        </p:tgtEl>
                                      </p:cBhvr>
                                    </p:animEffect>
                                    <p:anim calcmode="lin" valueType="num">
                                      <p:cBhvr>
                                        <p:cTn id="1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20" presetID="6" presetClass="entr" presetSubtype="16" fill="hold" nodeType="withEffect">
                                  <p:stCondLst>
                                    <p:cond delay="200"/>
                                  </p:stCondLst>
                                  <p:childTnLst>
                                    <p:set>
                                      <p:cBhvr>
                                        <p:cTn id="21" dur="1" fill="hold">
                                          <p:stCondLst>
                                            <p:cond delay="0"/>
                                          </p:stCondLst>
                                        </p:cTn>
                                        <p:tgtEl>
                                          <p:spTgt spid="130"/>
                                        </p:tgtEl>
                                        <p:attrNameLst>
                                          <p:attrName>style.visibility</p:attrName>
                                        </p:attrNameLst>
                                      </p:cBhvr>
                                      <p:to>
                                        <p:strVal val="visible"/>
                                      </p:to>
                                    </p:set>
                                    <p:animEffect transition="in" filter="circle(in)">
                                      <p:cBhvr>
                                        <p:cTn id="22" dur="2000"/>
                                        <p:tgtEl>
                                          <p:spTgt spid="130"/>
                                        </p:tgtEl>
                                      </p:cBhvr>
                                    </p:animEffect>
                                  </p:childTnLst>
                                </p:cTn>
                              </p:par>
                              <p:par>
                                <p:cTn id="23" presetID="6" presetClass="entr" presetSubtype="16" fill="hold" nodeType="withEffect">
                                  <p:stCondLst>
                                    <p:cond delay="200"/>
                                  </p:stCondLst>
                                  <p:childTnLst>
                                    <p:set>
                                      <p:cBhvr>
                                        <p:cTn id="24" dur="1" fill="hold">
                                          <p:stCondLst>
                                            <p:cond delay="0"/>
                                          </p:stCondLst>
                                        </p:cTn>
                                        <p:tgtEl>
                                          <p:spTgt spid="121"/>
                                        </p:tgtEl>
                                        <p:attrNameLst>
                                          <p:attrName>style.visibility</p:attrName>
                                        </p:attrNameLst>
                                      </p:cBhvr>
                                      <p:to>
                                        <p:strVal val="visible"/>
                                      </p:to>
                                    </p:set>
                                    <p:animEffect transition="in" filter="circle(in)">
                                      <p:cBhvr>
                                        <p:cTn id="25" dur="2000"/>
                                        <p:tgtEl>
                                          <p:spTgt spid="121"/>
                                        </p:tgtEl>
                                      </p:cBhvr>
                                    </p:animEffect>
                                  </p:childTnLst>
                                </p:cTn>
                              </p:par>
                              <p:par>
                                <p:cTn id="26" presetID="6" presetClass="entr" presetSubtype="16" fill="hold" nodeType="withEffect">
                                  <p:stCondLst>
                                    <p:cond delay="200"/>
                                  </p:stCondLst>
                                  <p:childTnLst>
                                    <p:set>
                                      <p:cBhvr>
                                        <p:cTn id="27" dur="1" fill="hold">
                                          <p:stCondLst>
                                            <p:cond delay="0"/>
                                          </p:stCondLst>
                                        </p:cTn>
                                        <p:tgtEl>
                                          <p:spTgt spid="124"/>
                                        </p:tgtEl>
                                        <p:attrNameLst>
                                          <p:attrName>style.visibility</p:attrName>
                                        </p:attrNameLst>
                                      </p:cBhvr>
                                      <p:to>
                                        <p:strVal val="visible"/>
                                      </p:to>
                                    </p:set>
                                    <p:animEffect transition="in" filter="circle(in)">
                                      <p:cBhvr>
                                        <p:cTn id="28" dur="2000"/>
                                        <p:tgtEl>
                                          <p:spTgt spid="124"/>
                                        </p:tgtEl>
                                      </p:cBhvr>
                                    </p:animEffect>
                                  </p:childTnLst>
                                </p:cTn>
                              </p:par>
                              <p:par>
                                <p:cTn id="29" presetID="6" presetClass="entr" presetSubtype="16" fill="hold" nodeType="withEffect">
                                  <p:stCondLst>
                                    <p:cond delay="200"/>
                                  </p:stCondLst>
                                  <p:childTnLst>
                                    <p:set>
                                      <p:cBhvr>
                                        <p:cTn id="30" dur="1" fill="hold">
                                          <p:stCondLst>
                                            <p:cond delay="0"/>
                                          </p:stCondLst>
                                        </p:cTn>
                                        <p:tgtEl>
                                          <p:spTgt spid="127"/>
                                        </p:tgtEl>
                                        <p:attrNameLst>
                                          <p:attrName>style.visibility</p:attrName>
                                        </p:attrNameLst>
                                      </p:cBhvr>
                                      <p:to>
                                        <p:strVal val="visible"/>
                                      </p:to>
                                    </p:set>
                                    <p:animEffect transition="in" filter="circle(in)">
                                      <p:cBhvr>
                                        <p:cTn id="31" dur="2000"/>
                                        <p:tgtEl>
                                          <p:spTgt spid="127"/>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400"/>
                                        <p:tgtEl>
                                          <p:spTgt spid="23">
                                            <p:txEl>
                                              <p:pRg st="0" end="0"/>
                                            </p:txEl>
                                          </p:spTgt>
                                        </p:tgtEl>
                                      </p:cBhvr>
                                    </p:animEffect>
                                    <p:anim calcmode="lin" valueType="num">
                                      <p:cBhvr>
                                        <p:cTn id="3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400"/>
                                        <p:tgtEl>
                                          <p:spTgt spid="24">
                                            <p:txEl>
                                              <p:pRg st="0" end="0"/>
                                            </p:txEl>
                                          </p:spTgt>
                                        </p:tgtEl>
                                      </p:cBhvr>
                                    </p:animEffect>
                                    <p:anim calcmode="lin" valueType="num">
                                      <p:cBhvr>
                                        <p:cTn id="40"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2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400"/>
                                        <p:tgtEl>
                                          <p:spTgt spid="25">
                                            <p:txEl>
                                              <p:pRg st="0" end="0"/>
                                            </p:txEl>
                                          </p:spTgt>
                                        </p:tgtEl>
                                      </p:cBhvr>
                                    </p:animEffect>
                                    <p:anim calcmode="lin" valueType="num">
                                      <p:cBhvr>
                                        <p:cTn id="45"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4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 calcmode="lin" valueType="num">
                                      <p:cBhvr>
                                        <p:cTn id="49"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26">
                                            <p:txEl>
                                              <p:pRg st="0" end="0"/>
                                            </p:txEl>
                                          </p:spTgt>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p:cTn id="5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27">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nodeType="withEffect">
                                  <p:stCondLst>
                                    <p:cond delay="2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Effect transition="in" filter="fade">
                                      <p:cBhvr>
                                        <p:cTn id="62" dur="400"/>
                                        <p:tgtEl>
                                          <p:spTgt spid="31">
                                            <p:txEl>
                                              <p:pRg st="0" end="0"/>
                                            </p:txEl>
                                          </p:spTgt>
                                        </p:tgtEl>
                                      </p:cBhvr>
                                    </p:animEffect>
                                    <p:anim calcmode="lin" valueType="num">
                                      <p:cBhvr>
                                        <p:cTn id="63"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1">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400"/>
                                        <p:tgtEl>
                                          <p:spTgt spid="32">
                                            <p:txEl>
                                              <p:pRg st="0" end="0"/>
                                            </p:txEl>
                                          </p:spTgt>
                                        </p:tgtEl>
                                      </p:cBhvr>
                                    </p:animEffect>
                                    <p:anim calcmode="lin" valueType="num">
                                      <p:cBhvr>
                                        <p:cTn id="6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Effect transition="in" filter="fade">
                                      <p:cBhvr>
                                        <p:cTn id="72" dur="400"/>
                                        <p:tgtEl>
                                          <p:spTgt spid="33">
                                            <p:txEl>
                                              <p:pRg st="0" end="0"/>
                                            </p:txEl>
                                          </p:spTgt>
                                        </p:tgtEl>
                                      </p:cBhvr>
                                    </p:animEffect>
                                    <p:anim calcmode="lin" valueType="num">
                                      <p:cBhvr>
                                        <p:cTn id="7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Effect transition="in" filter="fade">
                                      <p:cBhvr>
                                        <p:cTn id="77" dur="400"/>
                                        <p:tgtEl>
                                          <p:spTgt spid="34">
                                            <p:txEl>
                                              <p:pRg st="0" end="0"/>
                                            </p:txEl>
                                          </p:spTgt>
                                        </p:tgtEl>
                                      </p:cBhvr>
                                    </p:animEffect>
                                    <p:anim calcmode="lin" valueType="num">
                                      <p:cBhvr>
                                        <p:cTn id="78"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4">
                                            <p:txEl>
                                              <p:pRg st="0" end="0"/>
                                            </p:txEl>
                                          </p:spTgt>
                                        </p:tgtEl>
                                        <p:attrNameLst>
                                          <p:attrName>ppt_y</p:attrName>
                                        </p:attrNameLst>
                                      </p:cBhvr>
                                      <p:tavLst>
                                        <p:tav tm="0">
                                          <p:val>
                                            <p:strVal val="#ppt_y+.1"/>
                                          </p:val>
                                        </p:tav>
                                        <p:tav tm="100000">
                                          <p:val>
                                            <p:strVal val="#ppt_y"/>
                                          </p:val>
                                        </p:tav>
                                      </p:tavLst>
                                    </p:anim>
                                  </p:childTnLst>
                                </p:cTn>
                              </p:par>
                              <p:par>
                                <p:cTn id="80" presetID="23" presetClass="entr" presetSubtype="16" fill="hold" grpId="0" nodeType="with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5">
                                            <p:txEl>
                                              <p:pRg st="0" end="0"/>
                                            </p:txEl>
                                          </p:spTgt>
                                        </p:tgtEl>
                                        <p:attrNameLst>
                                          <p:attrName>ppt_h</p:attrName>
                                        </p:attrNameLst>
                                      </p:cBhvr>
                                      <p:tavLst>
                                        <p:tav tm="0">
                                          <p:val>
                                            <p:fltVal val="0"/>
                                          </p:val>
                                        </p:tav>
                                        <p:tav tm="100000">
                                          <p:val>
                                            <p:strVal val="#ppt_h"/>
                                          </p:val>
                                        </p:tav>
                                      </p:tavLst>
                                    </p:anim>
                                  </p:childTnLst>
                                </p:cTn>
                              </p:par>
                              <p:par>
                                <p:cTn id="84" presetID="23" presetClass="entr" presetSubtype="16" fill="hold" grpId="0" nodeType="with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 calcmode="lin" valueType="num">
                                      <p:cBhvr>
                                        <p:cTn id="86"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3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2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childTnLst>
                </p:cTn>
              </p:par>
            </p:tnLst>
          </p:tmpl>
        </p:tmplLst>
      </p:bldP>
      <p:bldP spid="27" grpId="0" build="p">
        <p:tmplLst>
          <p:tmpl lvl="1">
            <p:tnLst>
              <p:par>
                <p:cTn presetID="2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2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childTnLst>
                </p:cTn>
              </p:par>
            </p:tnLst>
          </p:tmpl>
        </p:tmplLst>
      </p:bldP>
      <p:bldP spid="36" grpId="0" build="p">
        <p:tmplLst>
          <p:tmpl lvl="1">
            <p:tnLst>
              <p:par>
                <p:cTn presetID="2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Left text">
    <p:spTree>
      <p:nvGrpSpPr>
        <p:cNvPr id="1" name=""/>
        <p:cNvGrpSpPr/>
        <p:nvPr/>
      </p:nvGrpSpPr>
      <p:grpSpPr>
        <a:xfrm>
          <a:off x="0" y="0"/>
          <a:ext cx="0" cy="0"/>
          <a:chOff x="0" y="0"/>
          <a:chExt cx="0" cy="0"/>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 Placeholder 7"/>
          <p:cNvSpPr>
            <a:spLocks noGrp="1"/>
          </p:cNvSpPr>
          <p:nvPr>
            <p:ph type="body" sz="quarter" idx="10" hasCustomPrompt="1"/>
          </p:nvPr>
        </p:nvSpPr>
        <p:spPr>
          <a:xfrm>
            <a:off x="1062037" y="727463"/>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270130"/>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6299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0" y="3545912"/>
            <a:ext cx="539999" cy="539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Text Placeholder 7"/>
          <p:cNvSpPr>
            <a:spLocks noGrp="1"/>
          </p:cNvSpPr>
          <p:nvPr>
            <p:ph type="body" sz="quarter" idx="17" hasCustomPrompt="1"/>
          </p:nvPr>
        </p:nvSpPr>
        <p:spPr>
          <a:xfrm>
            <a:off x="8424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612895"/>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1" y="3570563"/>
            <a:ext cx="539999" cy="539999"/>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0" y="3545912"/>
            <a:ext cx="539999" cy="539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Text Placeholder 7"/>
          <p:cNvSpPr>
            <a:spLocks noGrp="1"/>
          </p:cNvSpPr>
          <p:nvPr>
            <p:ph type="body" sz="quarter" idx="29" hasCustomPrompt="1"/>
          </p:nvPr>
        </p:nvSpPr>
        <p:spPr>
          <a:xfrm>
            <a:off x="27982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612895"/>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1" y="3570563"/>
            <a:ext cx="539999" cy="539999"/>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0" y="3545912"/>
            <a:ext cx="539999" cy="539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Text Placeholder 7"/>
          <p:cNvSpPr>
            <a:spLocks noGrp="1"/>
          </p:cNvSpPr>
          <p:nvPr>
            <p:ph type="body" sz="quarter" idx="32" hasCustomPrompt="1"/>
          </p:nvPr>
        </p:nvSpPr>
        <p:spPr>
          <a:xfrm>
            <a:off x="47286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612895"/>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1" y="3570563"/>
            <a:ext cx="539999" cy="539999"/>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4" y="3545912"/>
            <a:ext cx="539999" cy="539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Text Placeholder 7"/>
          <p:cNvSpPr>
            <a:spLocks noGrp="1"/>
          </p:cNvSpPr>
          <p:nvPr>
            <p:ph type="body" sz="quarter" idx="35" hasCustomPrompt="1"/>
          </p:nvPr>
        </p:nvSpPr>
        <p:spPr>
          <a:xfrm>
            <a:off x="6747810"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612895"/>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4"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5" y="3570563"/>
            <a:ext cx="539999" cy="539999"/>
          </a:xfrm>
          <a:prstGeom prst="rect">
            <a:avLst/>
          </a:prstGeom>
        </p:spPr>
        <p:txBody>
          <a:bodyPr vert="horz" lIns="0" tIns="40504" rIns="0" bIns="40504" anchor="ctr"/>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0620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37" presetClass="entr" presetSubtype="0" fill="hold" grpId="0" nodeType="withEffect">
                                  <p:stCondLst>
                                    <p:cond delay="20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1000"/>
                                        <p:tgtEl>
                                          <p:spTgt spid="53"/>
                                        </p:tgtEl>
                                      </p:cBhvr>
                                    </p:animEffect>
                                    <p:anim calcmode="lin" valueType="num">
                                      <p:cBhvr>
                                        <p:cTn id="88" dur="1000" fill="hold"/>
                                        <p:tgtEl>
                                          <p:spTgt spid="53"/>
                                        </p:tgtEl>
                                        <p:attrNameLst>
                                          <p:attrName>ppt_x</p:attrName>
                                        </p:attrNameLst>
                                      </p:cBhvr>
                                      <p:tavLst>
                                        <p:tav tm="0">
                                          <p:val>
                                            <p:strVal val="#ppt_x"/>
                                          </p:val>
                                        </p:tav>
                                        <p:tav tm="100000">
                                          <p:val>
                                            <p:strVal val="#ppt_x"/>
                                          </p:val>
                                        </p:tav>
                                      </p:tavLst>
                                    </p:anim>
                                    <p:anim calcmode="lin" valueType="num">
                                      <p:cBhvr>
                                        <p:cTn id="89" dur="900" decel="100000" fill="hold"/>
                                        <p:tgtEl>
                                          <p:spTgt spid="53"/>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200"/>
                                  </p:stCondLst>
                                  <p:childTnLst>
                                    <p:set>
                                      <p:cBhvr>
                                        <p:cTn id="92" dur="1" fill="hold">
                                          <p:stCondLst>
                                            <p:cond delay="0"/>
                                          </p:stCondLst>
                                        </p:cTn>
                                        <p:tgtEl>
                                          <p:spTgt spid="54">
                                            <p:txEl>
                                              <p:pRg st="0" end="0"/>
                                            </p:txEl>
                                          </p:spTgt>
                                        </p:tgtEl>
                                        <p:attrNameLst>
                                          <p:attrName>style.visibility</p:attrName>
                                        </p:attrNameLst>
                                      </p:cBhvr>
                                      <p:to>
                                        <p:strVal val="visible"/>
                                      </p:to>
                                    </p:set>
                                    <p:animEffect transition="in" filter="fade">
                                      <p:cBhvr>
                                        <p:cTn id="93" dur="1000"/>
                                        <p:tgtEl>
                                          <p:spTgt spid="54">
                                            <p:txEl>
                                              <p:pRg st="0" end="0"/>
                                            </p:txEl>
                                          </p:spTgt>
                                        </p:tgtEl>
                                      </p:cBhvr>
                                    </p:animEffect>
                                    <p:anim calcmode="lin" valueType="num">
                                      <p:cBhvr>
                                        <p:cTn id="9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95" dur="900" decel="100000" fill="hold"/>
                                        <p:tgtEl>
                                          <p:spTgt spid="54">
                                            <p:txEl>
                                              <p:pRg st="0" end="0"/>
                                            </p:txEl>
                                          </p:spTgt>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54">
                                            <p:txEl>
                                              <p:pRg st="0" end="0"/>
                                            </p:txEl>
                                          </p:spTgt>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20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1000"/>
                                        <p:tgtEl>
                                          <p:spTgt spid="55"/>
                                        </p:tgtEl>
                                      </p:cBhvr>
                                    </p:animEffect>
                                    <p:anim calcmode="lin" valueType="num">
                                      <p:cBhvr>
                                        <p:cTn id="100" dur="1000" fill="hold"/>
                                        <p:tgtEl>
                                          <p:spTgt spid="55"/>
                                        </p:tgtEl>
                                        <p:attrNameLst>
                                          <p:attrName>ppt_x</p:attrName>
                                        </p:attrNameLst>
                                      </p:cBhvr>
                                      <p:tavLst>
                                        <p:tav tm="0">
                                          <p:val>
                                            <p:strVal val="#ppt_x"/>
                                          </p:val>
                                        </p:tav>
                                        <p:tav tm="100000">
                                          <p:val>
                                            <p:strVal val="#ppt_x"/>
                                          </p:val>
                                        </p:tav>
                                      </p:tavLst>
                                    </p:anim>
                                    <p:anim calcmode="lin" valueType="num">
                                      <p:cBhvr>
                                        <p:cTn id="101" dur="900" decel="100000" fill="hold"/>
                                        <p:tgtEl>
                                          <p:spTgt spid="55"/>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200"/>
                                  </p:stCondLst>
                                  <p:childTnLst>
                                    <p:set>
                                      <p:cBhvr>
                                        <p:cTn id="104" dur="1" fill="hold">
                                          <p:stCondLst>
                                            <p:cond delay="0"/>
                                          </p:stCondLst>
                                        </p:cTn>
                                        <p:tgtEl>
                                          <p:spTgt spid="56">
                                            <p:txEl>
                                              <p:pRg st="0" end="0"/>
                                            </p:txEl>
                                          </p:spTgt>
                                        </p:tgtEl>
                                        <p:attrNameLst>
                                          <p:attrName>style.visibility</p:attrName>
                                        </p:attrNameLst>
                                      </p:cBhvr>
                                      <p:to>
                                        <p:strVal val="visible"/>
                                      </p:to>
                                    </p:set>
                                    <p:animEffect transition="in" filter="fade">
                                      <p:cBhvr>
                                        <p:cTn id="105" dur="1000"/>
                                        <p:tgtEl>
                                          <p:spTgt spid="56">
                                            <p:txEl>
                                              <p:pRg st="0" end="0"/>
                                            </p:txEl>
                                          </p:spTgt>
                                        </p:tgtEl>
                                      </p:cBhvr>
                                    </p:animEffect>
                                    <p:anim calcmode="lin" valueType="num">
                                      <p:cBhvr>
                                        <p:cTn id="10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07" dur="900" decel="100000" fill="hold"/>
                                        <p:tgtEl>
                                          <p:spTgt spid="56">
                                            <p:txEl>
                                              <p:pRg st="0" end="0"/>
                                            </p:txEl>
                                          </p:spTgt>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56">
                                            <p:txEl>
                                              <p:pRg st="0" end="0"/>
                                            </p:txEl>
                                          </p:spTgt>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200"/>
                                  </p:stCondLst>
                                  <p:childTnLst>
                                    <p:set>
                                      <p:cBhvr>
                                        <p:cTn id="110" dur="1" fill="hold">
                                          <p:stCondLst>
                                            <p:cond delay="0"/>
                                          </p:stCondLst>
                                        </p:cTn>
                                        <p:tgtEl>
                                          <p:spTgt spid="57">
                                            <p:txEl>
                                              <p:pRg st="0" end="0"/>
                                            </p:txEl>
                                          </p:spTgt>
                                        </p:tgtEl>
                                        <p:attrNameLst>
                                          <p:attrName>style.visibility</p:attrName>
                                        </p:attrNameLst>
                                      </p:cBhvr>
                                      <p:to>
                                        <p:strVal val="visible"/>
                                      </p:to>
                                    </p:set>
                                    <p:animEffect transition="in" filter="fade">
                                      <p:cBhvr>
                                        <p:cTn id="111" dur="1000"/>
                                        <p:tgtEl>
                                          <p:spTgt spid="57">
                                            <p:txEl>
                                              <p:pRg st="0" end="0"/>
                                            </p:txEl>
                                          </p:spTgt>
                                        </p:tgtEl>
                                      </p:cBhvr>
                                    </p:animEffect>
                                    <p:anim calcmode="lin" valueType="num">
                                      <p:cBhvr>
                                        <p:cTn id="112"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3" dur="900" decel="100000" fill="hold"/>
                                        <p:tgtEl>
                                          <p:spTgt spid="57">
                                            <p:txEl>
                                              <p:pRg st="0" end="0"/>
                                            </p:txEl>
                                          </p:spTgt>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57">
                                            <p:txEl>
                                              <p:pRg st="0" end="0"/>
                                            </p:txEl>
                                          </p:spTgt>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20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900" decel="100000" fill="hold"/>
                                        <p:tgtEl>
                                          <p:spTgt spid="58"/>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200"/>
                                  </p:stCondLst>
                                  <p:childTnLst>
                                    <p:set>
                                      <p:cBhvr>
                                        <p:cTn id="122" dur="1" fill="hold">
                                          <p:stCondLst>
                                            <p:cond delay="0"/>
                                          </p:stCondLst>
                                        </p:cTn>
                                        <p:tgtEl>
                                          <p:spTgt spid="59">
                                            <p:txEl>
                                              <p:pRg st="0" end="0"/>
                                            </p:txEl>
                                          </p:spTgt>
                                        </p:tgtEl>
                                        <p:attrNameLst>
                                          <p:attrName>style.visibility</p:attrName>
                                        </p:attrNameLst>
                                      </p:cBhvr>
                                      <p:to>
                                        <p:strVal val="visible"/>
                                      </p:to>
                                    </p:set>
                                    <p:animEffect transition="in" filter="fade">
                                      <p:cBhvr>
                                        <p:cTn id="123" dur="1000"/>
                                        <p:tgtEl>
                                          <p:spTgt spid="59">
                                            <p:txEl>
                                              <p:pRg st="0" end="0"/>
                                            </p:txEl>
                                          </p:spTgt>
                                        </p:tgtEl>
                                      </p:cBhvr>
                                    </p:animEffect>
                                    <p:anim calcmode="lin" valueType="num">
                                      <p:cBhvr>
                                        <p:cTn id="124"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25" dur="900" decel="100000" fill="hold"/>
                                        <p:tgtEl>
                                          <p:spTgt spid="59">
                                            <p:txEl>
                                              <p:pRg st="0" end="0"/>
                                            </p:txEl>
                                          </p:spTgt>
                                        </p:tgtEl>
                                        <p:attrNameLst>
                                          <p:attrName>ppt_y</p:attrName>
                                        </p:attrNameLst>
                                      </p:cBhvr>
                                      <p:tavLst>
                                        <p:tav tm="0">
                                          <p:val>
                                            <p:strVal val="#ppt_y+1"/>
                                          </p:val>
                                        </p:tav>
                                        <p:tav tm="100000">
                                          <p:val>
                                            <p:strVal val="#ppt_y-.03"/>
                                          </p:val>
                                        </p:tav>
                                      </p:tavLst>
                                    </p:anim>
                                    <p:anim calcmode="lin" valueType="num">
                                      <p:cBhvr>
                                        <p:cTn id="126" dur="100" accel="100000" fill="hold">
                                          <p:stCondLst>
                                            <p:cond delay="900"/>
                                          </p:stCondLst>
                                        </p:cTn>
                                        <p:tgtEl>
                                          <p:spTgt spid="59">
                                            <p:txEl>
                                              <p:pRg st="0" end="0"/>
                                            </p:txEl>
                                          </p:spTgt>
                                        </p:tgtEl>
                                        <p:attrNameLst>
                                          <p:attrName>ppt_y</p:attrName>
                                        </p:attrNameLst>
                                      </p:cBhvr>
                                      <p:tavLst>
                                        <p:tav tm="0">
                                          <p:val>
                                            <p:strVal val="#ppt_y-.03"/>
                                          </p:val>
                                        </p:tav>
                                        <p:tav tm="100000">
                                          <p:val>
                                            <p:strVal val="#ppt_y"/>
                                          </p:val>
                                        </p:tav>
                                      </p:tavLst>
                                    </p:anim>
                                  </p:childTnLst>
                                </p:cTn>
                              </p:par>
                              <p:par>
                                <p:cTn id="127" presetID="37" presetClass="entr" presetSubtype="0" fill="hold" nodeType="withEffect">
                                  <p:stCondLst>
                                    <p:cond delay="20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1000"/>
                                        <p:tgtEl>
                                          <p:spTgt spid="60"/>
                                        </p:tgtEl>
                                      </p:cBhvr>
                                    </p:animEffect>
                                    <p:anim calcmode="lin" valueType="num">
                                      <p:cBhvr>
                                        <p:cTn id="130" dur="1000" fill="hold"/>
                                        <p:tgtEl>
                                          <p:spTgt spid="60"/>
                                        </p:tgtEl>
                                        <p:attrNameLst>
                                          <p:attrName>ppt_x</p:attrName>
                                        </p:attrNameLst>
                                      </p:cBhvr>
                                      <p:tavLst>
                                        <p:tav tm="0">
                                          <p:val>
                                            <p:strVal val="#ppt_x"/>
                                          </p:val>
                                        </p:tav>
                                        <p:tav tm="100000">
                                          <p:val>
                                            <p:strVal val="#ppt_x"/>
                                          </p:val>
                                        </p:tav>
                                      </p:tavLst>
                                    </p:anim>
                                    <p:anim calcmode="lin" valueType="num">
                                      <p:cBhvr>
                                        <p:cTn id="131" dur="900" decel="100000" fill="hold"/>
                                        <p:tgtEl>
                                          <p:spTgt spid="60"/>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133" presetID="37" presetClass="entr" presetSubtype="0" fill="hold" grpId="0" nodeType="withEffect">
                                  <p:stCondLst>
                                    <p:cond delay="200"/>
                                  </p:stCondLst>
                                  <p:childTnLst>
                                    <p:set>
                                      <p:cBhvr>
                                        <p:cTn id="134" dur="1" fill="hold">
                                          <p:stCondLst>
                                            <p:cond delay="0"/>
                                          </p:stCondLst>
                                        </p:cTn>
                                        <p:tgtEl>
                                          <p:spTgt spid="61">
                                            <p:txEl>
                                              <p:pRg st="0" end="0"/>
                                            </p:txEl>
                                          </p:spTgt>
                                        </p:tgtEl>
                                        <p:attrNameLst>
                                          <p:attrName>style.visibility</p:attrName>
                                        </p:attrNameLst>
                                      </p:cBhvr>
                                      <p:to>
                                        <p:strVal val="visible"/>
                                      </p:to>
                                    </p:set>
                                    <p:animEffect transition="in" filter="fade">
                                      <p:cBhvr>
                                        <p:cTn id="135" dur="1000"/>
                                        <p:tgtEl>
                                          <p:spTgt spid="61">
                                            <p:txEl>
                                              <p:pRg st="0" end="0"/>
                                            </p:txEl>
                                          </p:spTgt>
                                        </p:tgtEl>
                                      </p:cBhvr>
                                    </p:animEffect>
                                    <p:anim calcmode="lin" valueType="num">
                                      <p:cBhvr>
                                        <p:cTn id="13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37" dur="900" decel="100000" fill="hold"/>
                                        <p:tgtEl>
                                          <p:spTgt spid="61">
                                            <p:txEl>
                                              <p:pRg st="0" end="0"/>
                                            </p:txEl>
                                          </p:spTgt>
                                        </p:tgtEl>
                                        <p:attrNameLst>
                                          <p:attrName>ppt_y</p:attrName>
                                        </p:attrNameLst>
                                      </p:cBhvr>
                                      <p:tavLst>
                                        <p:tav tm="0">
                                          <p:val>
                                            <p:strVal val="#ppt_y+1"/>
                                          </p:val>
                                        </p:tav>
                                        <p:tav tm="100000">
                                          <p:val>
                                            <p:strVal val="#ppt_y-.03"/>
                                          </p:val>
                                        </p:tav>
                                      </p:tavLst>
                                    </p:anim>
                                    <p:anim calcmode="lin" valueType="num">
                                      <p:cBhvr>
                                        <p:cTn id="138" dur="100" accel="100000" fill="hold">
                                          <p:stCondLst>
                                            <p:cond delay="900"/>
                                          </p:stCondLst>
                                        </p:cTn>
                                        <p:tgtEl>
                                          <p:spTgt spid="61">
                                            <p:txEl>
                                              <p:pRg st="0" end="0"/>
                                            </p:txEl>
                                          </p:spTgt>
                                        </p:tgtEl>
                                        <p:attrNameLst>
                                          <p:attrName>ppt_y</p:attrName>
                                        </p:attrNameLst>
                                      </p:cBhvr>
                                      <p:tavLst>
                                        <p:tav tm="0">
                                          <p:val>
                                            <p:strVal val="#ppt_y-.03"/>
                                          </p:val>
                                        </p:tav>
                                        <p:tav tm="100000">
                                          <p:val>
                                            <p:strVal val="#ppt_y"/>
                                          </p:val>
                                        </p:tav>
                                      </p:tavLst>
                                    </p:anim>
                                  </p:childTnLst>
                                </p:cTn>
                              </p:par>
                              <p:par>
                                <p:cTn id="139" presetID="37" presetClass="entr" presetSubtype="0" fill="hold" grpId="0" nodeType="withEffect">
                                  <p:stCondLst>
                                    <p:cond delay="200"/>
                                  </p:stCondLst>
                                  <p:childTnLst>
                                    <p:set>
                                      <p:cBhvr>
                                        <p:cTn id="140" dur="1" fill="hold">
                                          <p:stCondLst>
                                            <p:cond delay="0"/>
                                          </p:stCondLst>
                                        </p:cTn>
                                        <p:tgtEl>
                                          <p:spTgt spid="62">
                                            <p:txEl>
                                              <p:pRg st="0" end="0"/>
                                            </p:txEl>
                                          </p:spTgt>
                                        </p:tgtEl>
                                        <p:attrNameLst>
                                          <p:attrName>style.visibility</p:attrName>
                                        </p:attrNameLst>
                                      </p:cBhvr>
                                      <p:to>
                                        <p:strVal val="visible"/>
                                      </p:to>
                                    </p:set>
                                    <p:animEffect transition="in" filter="fade">
                                      <p:cBhvr>
                                        <p:cTn id="141" dur="1000"/>
                                        <p:tgtEl>
                                          <p:spTgt spid="62">
                                            <p:txEl>
                                              <p:pRg st="0" end="0"/>
                                            </p:txEl>
                                          </p:spTgt>
                                        </p:tgtEl>
                                      </p:cBhvr>
                                    </p:animEffect>
                                    <p:anim calcmode="lin" valueType="num">
                                      <p:cBhvr>
                                        <p:cTn id="142"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43" dur="900" decel="100000" fill="hold"/>
                                        <p:tgtEl>
                                          <p:spTgt spid="62">
                                            <p:txEl>
                                              <p:pRg st="0" end="0"/>
                                            </p:txEl>
                                          </p:spTgt>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62">
                                            <p:txEl>
                                              <p:pRg st="0" end="0"/>
                                            </p:txEl>
                                          </p:spTgt>
                                        </p:tgtEl>
                                        <p:attrNameLst>
                                          <p:attrName>ppt_y</p:attrName>
                                        </p:attrNameLst>
                                      </p:cBhvr>
                                      <p:tavLst>
                                        <p:tav tm="0">
                                          <p:val>
                                            <p:strVal val="#ppt_y-.03"/>
                                          </p:val>
                                        </p:tav>
                                        <p:tav tm="100000">
                                          <p:val>
                                            <p:strVal val="#ppt_y"/>
                                          </p:val>
                                        </p:tav>
                                      </p:tavLst>
                                    </p:anim>
                                  </p:childTnLst>
                                </p:cTn>
                              </p:par>
                              <p:par>
                                <p:cTn id="145" presetID="37" presetClass="entr" presetSubtype="0" fill="hold" grpId="0" nodeType="withEffect">
                                  <p:stCondLst>
                                    <p:cond delay="2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1000"/>
                                        <p:tgtEl>
                                          <p:spTgt spid="63"/>
                                        </p:tgtEl>
                                      </p:cBhvr>
                                    </p:animEffect>
                                    <p:anim calcmode="lin" valueType="num">
                                      <p:cBhvr>
                                        <p:cTn id="148" dur="1000" fill="hold"/>
                                        <p:tgtEl>
                                          <p:spTgt spid="63"/>
                                        </p:tgtEl>
                                        <p:attrNameLst>
                                          <p:attrName>ppt_x</p:attrName>
                                        </p:attrNameLst>
                                      </p:cBhvr>
                                      <p:tavLst>
                                        <p:tav tm="0">
                                          <p:val>
                                            <p:strVal val="#ppt_x"/>
                                          </p:val>
                                        </p:tav>
                                        <p:tav tm="100000">
                                          <p:val>
                                            <p:strVal val="#ppt_x"/>
                                          </p:val>
                                        </p:tav>
                                      </p:tavLst>
                                    </p:anim>
                                    <p:anim calcmode="lin" valueType="num">
                                      <p:cBhvr>
                                        <p:cTn id="149" dur="900" decel="100000" fill="hold"/>
                                        <p:tgtEl>
                                          <p:spTgt spid="63"/>
                                        </p:tgtEl>
                                        <p:attrNameLst>
                                          <p:attrName>ppt_y</p:attrName>
                                        </p:attrNameLst>
                                      </p:cBhvr>
                                      <p:tavLst>
                                        <p:tav tm="0">
                                          <p:val>
                                            <p:strVal val="#ppt_y+1"/>
                                          </p:val>
                                        </p:tav>
                                        <p:tav tm="100000">
                                          <p:val>
                                            <p:strVal val="#ppt_y-.03"/>
                                          </p:val>
                                        </p:tav>
                                      </p:tavLst>
                                    </p:anim>
                                    <p:anim calcmode="lin" valueType="num">
                                      <p:cBhvr>
                                        <p:cTn id="150"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51" presetID="37" presetClass="entr" presetSubtype="0" fill="hold" grpId="0" nodeType="withEffect">
                                  <p:stCondLst>
                                    <p:cond delay="200"/>
                                  </p:stCondLst>
                                  <p:childTnLst>
                                    <p:set>
                                      <p:cBhvr>
                                        <p:cTn id="152" dur="1" fill="hold">
                                          <p:stCondLst>
                                            <p:cond delay="0"/>
                                          </p:stCondLst>
                                        </p:cTn>
                                        <p:tgtEl>
                                          <p:spTgt spid="64">
                                            <p:txEl>
                                              <p:pRg st="0" end="0"/>
                                            </p:txEl>
                                          </p:spTgt>
                                        </p:tgtEl>
                                        <p:attrNameLst>
                                          <p:attrName>style.visibility</p:attrName>
                                        </p:attrNameLst>
                                      </p:cBhvr>
                                      <p:to>
                                        <p:strVal val="visible"/>
                                      </p:to>
                                    </p:set>
                                    <p:animEffect transition="in" filter="fade">
                                      <p:cBhvr>
                                        <p:cTn id="153" dur="1000"/>
                                        <p:tgtEl>
                                          <p:spTgt spid="64">
                                            <p:txEl>
                                              <p:pRg st="0" end="0"/>
                                            </p:txEl>
                                          </p:spTgt>
                                        </p:tgtEl>
                                      </p:cBhvr>
                                    </p:animEffect>
                                    <p:anim calcmode="lin" valueType="num">
                                      <p:cBhvr>
                                        <p:cTn id="15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55" dur="900" decel="100000" fill="hold"/>
                                        <p:tgtEl>
                                          <p:spTgt spid="64">
                                            <p:txEl>
                                              <p:pRg st="0" end="0"/>
                                            </p:txEl>
                                          </p:spTgt>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64">
                                            <p:txEl>
                                              <p:pRg st="0" end="0"/>
                                            </p:txEl>
                                          </p:spTgt>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200"/>
                                  </p:stCondLst>
                                  <p:childTnLst>
                                    <p:set>
                                      <p:cBhvr>
                                        <p:cTn id="158" dur="1" fill="hold">
                                          <p:stCondLst>
                                            <p:cond delay="0"/>
                                          </p:stCondLst>
                                        </p:cTn>
                                        <p:tgtEl>
                                          <p:spTgt spid="65"/>
                                        </p:tgtEl>
                                        <p:attrNameLst>
                                          <p:attrName>style.visibility</p:attrName>
                                        </p:attrNameLst>
                                      </p:cBhvr>
                                      <p:to>
                                        <p:strVal val="visible"/>
                                      </p:to>
                                    </p:set>
                                    <p:animEffect transition="in" filter="fade">
                                      <p:cBhvr>
                                        <p:cTn id="159" dur="1000"/>
                                        <p:tgtEl>
                                          <p:spTgt spid="65"/>
                                        </p:tgtEl>
                                      </p:cBhvr>
                                    </p:animEffect>
                                    <p:anim calcmode="lin" valueType="num">
                                      <p:cBhvr>
                                        <p:cTn id="160" dur="1000" fill="hold"/>
                                        <p:tgtEl>
                                          <p:spTgt spid="65"/>
                                        </p:tgtEl>
                                        <p:attrNameLst>
                                          <p:attrName>ppt_x</p:attrName>
                                        </p:attrNameLst>
                                      </p:cBhvr>
                                      <p:tavLst>
                                        <p:tav tm="0">
                                          <p:val>
                                            <p:strVal val="#ppt_x"/>
                                          </p:val>
                                        </p:tav>
                                        <p:tav tm="100000">
                                          <p:val>
                                            <p:strVal val="#ppt_x"/>
                                          </p:val>
                                        </p:tav>
                                      </p:tavLst>
                                    </p:anim>
                                    <p:anim calcmode="lin" valueType="num">
                                      <p:cBhvr>
                                        <p:cTn id="161" dur="900" decel="100000" fill="hold"/>
                                        <p:tgtEl>
                                          <p:spTgt spid="65"/>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163" presetID="37" presetClass="entr" presetSubtype="0" fill="hold" grpId="0" nodeType="withEffect">
                                  <p:stCondLst>
                                    <p:cond delay="200"/>
                                  </p:stCondLst>
                                  <p:childTnLst>
                                    <p:set>
                                      <p:cBhvr>
                                        <p:cTn id="164" dur="1" fill="hold">
                                          <p:stCondLst>
                                            <p:cond delay="0"/>
                                          </p:stCondLst>
                                        </p:cTn>
                                        <p:tgtEl>
                                          <p:spTgt spid="66">
                                            <p:txEl>
                                              <p:pRg st="0" end="0"/>
                                            </p:txEl>
                                          </p:spTgt>
                                        </p:tgtEl>
                                        <p:attrNameLst>
                                          <p:attrName>style.visibility</p:attrName>
                                        </p:attrNameLst>
                                      </p:cBhvr>
                                      <p:to>
                                        <p:strVal val="visible"/>
                                      </p:to>
                                    </p:set>
                                    <p:animEffect transition="in" filter="fade">
                                      <p:cBhvr>
                                        <p:cTn id="165" dur="1000"/>
                                        <p:tgtEl>
                                          <p:spTgt spid="66">
                                            <p:txEl>
                                              <p:pRg st="0" end="0"/>
                                            </p:txEl>
                                          </p:spTgt>
                                        </p:tgtEl>
                                      </p:cBhvr>
                                    </p:animEffect>
                                    <p:anim calcmode="lin" valueType="num">
                                      <p:cBhvr>
                                        <p:cTn id="166"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67" dur="900" decel="100000" fill="hold"/>
                                        <p:tgtEl>
                                          <p:spTgt spid="66">
                                            <p:txEl>
                                              <p:pRg st="0" end="0"/>
                                            </p:txEl>
                                          </p:spTgt>
                                        </p:tgtEl>
                                        <p:attrNameLst>
                                          <p:attrName>ppt_y</p:attrName>
                                        </p:attrNameLst>
                                      </p:cBhvr>
                                      <p:tavLst>
                                        <p:tav tm="0">
                                          <p:val>
                                            <p:strVal val="#ppt_y+1"/>
                                          </p:val>
                                        </p:tav>
                                        <p:tav tm="100000">
                                          <p:val>
                                            <p:strVal val="#ppt_y-.03"/>
                                          </p:val>
                                        </p:tav>
                                      </p:tavLst>
                                    </p:anim>
                                    <p:anim calcmode="lin" valueType="num">
                                      <p:cBhvr>
                                        <p:cTn id="168" dur="100" accel="100000" fill="hold">
                                          <p:stCondLst>
                                            <p:cond delay="900"/>
                                          </p:stCondLst>
                                        </p:cTn>
                                        <p:tgtEl>
                                          <p:spTgt spid="66">
                                            <p:txEl>
                                              <p:pRg st="0" end="0"/>
                                            </p:txEl>
                                          </p:spTgt>
                                        </p:tgtEl>
                                        <p:attrNameLst>
                                          <p:attrName>ppt_y</p:attrName>
                                        </p:attrNameLst>
                                      </p:cBhvr>
                                      <p:tavLst>
                                        <p:tav tm="0">
                                          <p:val>
                                            <p:strVal val="#ppt_y-.03"/>
                                          </p:val>
                                        </p:tav>
                                        <p:tav tm="100000">
                                          <p:val>
                                            <p:strVal val="#ppt_y"/>
                                          </p:val>
                                        </p:tav>
                                      </p:tavLst>
                                    </p:anim>
                                  </p:childTnLst>
                                </p:cTn>
                              </p:par>
                              <p:par>
                                <p:cTn id="169" presetID="37" presetClass="entr" presetSubtype="0" fill="hold" grpId="0" nodeType="withEffect">
                                  <p:stCondLst>
                                    <p:cond delay="200"/>
                                  </p:stCondLst>
                                  <p:childTnLst>
                                    <p:set>
                                      <p:cBhvr>
                                        <p:cTn id="170" dur="1" fill="hold">
                                          <p:stCondLst>
                                            <p:cond delay="0"/>
                                          </p:stCondLst>
                                        </p:cTn>
                                        <p:tgtEl>
                                          <p:spTgt spid="67">
                                            <p:txEl>
                                              <p:pRg st="0" end="0"/>
                                            </p:txEl>
                                          </p:spTgt>
                                        </p:tgtEl>
                                        <p:attrNameLst>
                                          <p:attrName>style.visibility</p:attrName>
                                        </p:attrNameLst>
                                      </p:cBhvr>
                                      <p:to>
                                        <p:strVal val="visible"/>
                                      </p:to>
                                    </p:set>
                                    <p:animEffect transition="in" filter="fade">
                                      <p:cBhvr>
                                        <p:cTn id="171" dur="1000"/>
                                        <p:tgtEl>
                                          <p:spTgt spid="67">
                                            <p:txEl>
                                              <p:pRg st="0" end="0"/>
                                            </p:txEl>
                                          </p:spTgt>
                                        </p:tgtEl>
                                      </p:cBhvr>
                                    </p:animEffect>
                                    <p:anim calcmode="lin" valueType="num">
                                      <p:cBhvr>
                                        <p:cTn id="172"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73" dur="900" decel="100000" fill="hold"/>
                                        <p:tgtEl>
                                          <p:spTgt spid="67">
                                            <p:txEl>
                                              <p:pRg st="0" end="0"/>
                                            </p:txEl>
                                          </p:spTgt>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67">
                                            <p:txEl>
                                              <p:pRg st="0" end="0"/>
                                            </p:txEl>
                                          </p:spTgt>
                                        </p:tgtEl>
                                        <p:attrNameLst>
                                          <p:attrName>ppt_y</p:attrName>
                                        </p:attrNameLst>
                                      </p:cBhvr>
                                      <p:tavLst>
                                        <p:tav tm="0">
                                          <p:val>
                                            <p:strVal val="#ppt_y-.03"/>
                                          </p:val>
                                        </p:tav>
                                        <p:tav tm="100000">
                                          <p:val>
                                            <p:strVal val="#ppt_y"/>
                                          </p:val>
                                        </p:tav>
                                      </p:tavLst>
                                    </p:anim>
                                  </p:childTnLst>
                                </p:cTn>
                              </p:par>
                              <p:par>
                                <p:cTn id="175" presetID="37" presetClass="entr" presetSubtype="0" fill="hold" grpId="0" nodeType="withEffect">
                                  <p:stCondLst>
                                    <p:cond delay="200"/>
                                  </p:stCondLst>
                                  <p:childTnLst>
                                    <p:set>
                                      <p:cBhvr>
                                        <p:cTn id="176" dur="1" fill="hold">
                                          <p:stCondLst>
                                            <p:cond delay="0"/>
                                          </p:stCondLst>
                                        </p:cTn>
                                        <p:tgtEl>
                                          <p:spTgt spid="68"/>
                                        </p:tgtEl>
                                        <p:attrNameLst>
                                          <p:attrName>style.visibility</p:attrName>
                                        </p:attrNameLst>
                                      </p:cBhvr>
                                      <p:to>
                                        <p:strVal val="visible"/>
                                      </p:to>
                                    </p:set>
                                    <p:animEffect transition="in" filter="fade">
                                      <p:cBhvr>
                                        <p:cTn id="177" dur="1000"/>
                                        <p:tgtEl>
                                          <p:spTgt spid="68"/>
                                        </p:tgtEl>
                                      </p:cBhvr>
                                    </p:animEffect>
                                    <p:anim calcmode="lin" valueType="num">
                                      <p:cBhvr>
                                        <p:cTn id="178" dur="1000" fill="hold"/>
                                        <p:tgtEl>
                                          <p:spTgt spid="68"/>
                                        </p:tgtEl>
                                        <p:attrNameLst>
                                          <p:attrName>ppt_x</p:attrName>
                                        </p:attrNameLst>
                                      </p:cBhvr>
                                      <p:tavLst>
                                        <p:tav tm="0">
                                          <p:val>
                                            <p:strVal val="#ppt_x"/>
                                          </p:val>
                                        </p:tav>
                                        <p:tav tm="100000">
                                          <p:val>
                                            <p:strVal val="#ppt_x"/>
                                          </p:val>
                                        </p:tav>
                                      </p:tavLst>
                                    </p:anim>
                                    <p:anim calcmode="lin" valueType="num">
                                      <p:cBhvr>
                                        <p:cTn id="179" dur="900" decel="100000" fill="hold"/>
                                        <p:tgtEl>
                                          <p:spTgt spid="68"/>
                                        </p:tgtEl>
                                        <p:attrNameLst>
                                          <p:attrName>ppt_y</p:attrName>
                                        </p:attrNameLst>
                                      </p:cBhvr>
                                      <p:tavLst>
                                        <p:tav tm="0">
                                          <p:val>
                                            <p:strVal val="#ppt_y+1"/>
                                          </p:val>
                                        </p:tav>
                                        <p:tav tm="100000">
                                          <p:val>
                                            <p:strVal val="#ppt_y-.03"/>
                                          </p:val>
                                        </p:tav>
                                      </p:tavLst>
                                    </p:anim>
                                    <p:anim calcmode="lin" valueType="num">
                                      <p:cBhvr>
                                        <p:cTn id="180"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181" presetID="37" presetClass="entr" presetSubtype="0" fill="hold" grpId="0" nodeType="withEffect">
                                  <p:stCondLst>
                                    <p:cond delay="200"/>
                                  </p:stCondLst>
                                  <p:childTnLst>
                                    <p:set>
                                      <p:cBhvr>
                                        <p:cTn id="182" dur="1" fill="hold">
                                          <p:stCondLst>
                                            <p:cond delay="0"/>
                                          </p:stCondLst>
                                        </p:cTn>
                                        <p:tgtEl>
                                          <p:spTgt spid="69">
                                            <p:txEl>
                                              <p:pRg st="0" end="0"/>
                                            </p:txEl>
                                          </p:spTgt>
                                        </p:tgtEl>
                                        <p:attrNameLst>
                                          <p:attrName>style.visibility</p:attrName>
                                        </p:attrNameLst>
                                      </p:cBhvr>
                                      <p:to>
                                        <p:strVal val="visible"/>
                                      </p:to>
                                    </p:set>
                                    <p:animEffect transition="in" filter="fade">
                                      <p:cBhvr>
                                        <p:cTn id="183" dur="1000"/>
                                        <p:tgtEl>
                                          <p:spTgt spid="69">
                                            <p:txEl>
                                              <p:pRg st="0" end="0"/>
                                            </p:txEl>
                                          </p:spTgt>
                                        </p:tgtEl>
                                      </p:cBhvr>
                                    </p:animEffect>
                                    <p:anim calcmode="lin" valueType="num">
                                      <p:cBhvr>
                                        <p:cTn id="184"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85" dur="900" decel="100000" fill="hold"/>
                                        <p:tgtEl>
                                          <p:spTgt spid="69">
                                            <p:txEl>
                                              <p:pRg st="0" end="0"/>
                                            </p:txEl>
                                          </p:spTgt>
                                        </p:tgtEl>
                                        <p:attrNameLst>
                                          <p:attrName>ppt_y</p:attrName>
                                        </p:attrNameLst>
                                      </p:cBhvr>
                                      <p:tavLst>
                                        <p:tav tm="0">
                                          <p:val>
                                            <p:strVal val="#ppt_y+1"/>
                                          </p:val>
                                        </p:tav>
                                        <p:tav tm="100000">
                                          <p:val>
                                            <p:strVal val="#ppt_y-.03"/>
                                          </p:val>
                                        </p:tav>
                                      </p:tavLst>
                                    </p:anim>
                                    <p:anim calcmode="lin" valueType="num">
                                      <p:cBhvr>
                                        <p:cTn id="186" dur="100" accel="100000" fill="hold">
                                          <p:stCondLst>
                                            <p:cond delay="900"/>
                                          </p:stCondLst>
                                        </p:cTn>
                                        <p:tgtEl>
                                          <p:spTgt spid="69">
                                            <p:txEl>
                                              <p:pRg st="0" end="0"/>
                                            </p:txEl>
                                          </p:spTgt>
                                        </p:tgtEl>
                                        <p:attrNameLst>
                                          <p:attrName>ppt_y</p:attrName>
                                        </p:attrNameLst>
                                      </p:cBhvr>
                                      <p:tavLst>
                                        <p:tav tm="0">
                                          <p:val>
                                            <p:strVal val="#ppt_y-.03"/>
                                          </p:val>
                                        </p:tav>
                                        <p:tav tm="100000">
                                          <p:val>
                                            <p:strVal val="#ppt_y"/>
                                          </p:val>
                                        </p:tav>
                                      </p:tavLst>
                                    </p:anim>
                                  </p:childTnLst>
                                </p:cTn>
                              </p:par>
                              <p:par>
                                <p:cTn id="187" presetID="37" presetClass="entr" presetSubtype="0" fill="hold" nodeType="withEffect">
                                  <p:stCondLst>
                                    <p:cond delay="200"/>
                                  </p:stCondLst>
                                  <p:childTnLst>
                                    <p:set>
                                      <p:cBhvr>
                                        <p:cTn id="188" dur="1" fill="hold">
                                          <p:stCondLst>
                                            <p:cond delay="0"/>
                                          </p:stCondLst>
                                        </p:cTn>
                                        <p:tgtEl>
                                          <p:spTgt spid="70"/>
                                        </p:tgtEl>
                                        <p:attrNameLst>
                                          <p:attrName>style.visibility</p:attrName>
                                        </p:attrNameLst>
                                      </p:cBhvr>
                                      <p:to>
                                        <p:strVal val="visible"/>
                                      </p:to>
                                    </p:set>
                                    <p:animEffect transition="in" filter="fade">
                                      <p:cBhvr>
                                        <p:cTn id="189" dur="1000"/>
                                        <p:tgtEl>
                                          <p:spTgt spid="70"/>
                                        </p:tgtEl>
                                      </p:cBhvr>
                                    </p:animEffect>
                                    <p:anim calcmode="lin" valueType="num">
                                      <p:cBhvr>
                                        <p:cTn id="190" dur="1000" fill="hold"/>
                                        <p:tgtEl>
                                          <p:spTgt spid="70"/>
                                        </p:tgtEl>
                                        <p:attrNameLst>
                                          <p:attrName>ppt_x</p:attrName>
                                        </p:attrNameLst>
                                      </p:cBhvr>
                                      <p:tavLst>
                                        <p:tav tm="0">
                                          <p:val>
                                            <p:strVal val="#ppt_x"/>
                                          </p:val>
                                        </p:tav>
                                        <p:tav tm="100000">
                                          <p:val>
                                            <p:strVal val="#ppt_x"/>
                                          </p:val>
                                        </p:tav>
                                      </p:tavLst>
                                    </p:anim>
                                    <p:anim calcmode="lin" valueType="num">
                                      <p:cBhvr>
                                        <p:cTn id="191" dur="900" decel="100000" fill="hold"/>
                                        <p:tgtEl>
                                          <p:spTgt spid="70"/>
                                        </p:tgtEl>
                                        <p:attrNameLst>
                                          <p:attrName>ppt_y</p:attrName>
                                        </p:attrNameLst>
                                      </p:cBhvr>
                                      <p:tavLst>
                                        <p:tav tm="0">
                                          <p:val>
                                            <p:strVal val="#ppt_y+1"/>
                                          </p:val>
                                        </p:tav>
                                        <p:tav tm="100000">
                                          <p:val>
                                            <p:strVal val="#ppt_y-.03"/>
                                          </p:val>
                                        </p:tav>
                                      </p:tavLst>
                                    </p:anim>
                                    <p:anim calcmode="lin" valueType="num">
                                      <p:cBhvr>
                                        <p:cTn id="192"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193" presetID="37" presetClass="entr" presetSubtype="0" fill="hold" grpId="0" nodeType="withEffect">
                                  <p:stCondLst>
                                    <p:cond delay="200"/>
                                  </p:stCondLst>
                                  <p:childTnLst>
                                    <p:set>
                                      <p:cBhvr>
                                        <p:cTn id="194" dur="1" fill="hold">
                                          <p:stCondLst>
                                            <p:cond delay="0"/>
                                          </p:stCondLst>
                                        </p:cTn>
                                        <p:tgtEl>
                                          <p:spTgt spid="71">
                                            <p:txEl>
                                              <p:pRg st="0" end="0"/>
                                            </p:txEl>
                                          </p:spTgt>
                                        </p:tgtEl>
                                        <p:attrNameLst>
                                          <p:attrName>style.visibility</p:attrName>
                                        </p:attrNameLst>
                                      </p:cBhvr>
                                      <p:to>
                                        <p:strVal val="visible"/>
                                      </p:to>
                                    </p:set>
                                    <p:animEffect transition="in" filter="fade">
                                      <p:cBhvr>
                                        <p:cTn id="195" dur="1000"/>
                                        <p:tgtEl>
                                          <p:spTgt spid="71">
                                            <p:txEl>
                                              <p:pRg st="0" end="0"/>
                                            </p:txEl>
                                          </p:spTgt>
                                        </p:tgtEl>
                                      </p:cBhvr>
                                    </p:animEffect>
                                    <p:anim calcmode="lin" valueType="num">
                                      <p:cBhvr>
                                        <p:cTn id="19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97" dur="900" decel="100000" fill="hold"/>
                                        <p:tgtEl>
                                          <p:spTgt spid="71">
                                            <p:txEl>
                                              <p:pRg st="0" end="0"/>
                                            </p:txEl>
                                          </p:spTgt>
                                        </p:tgtEl>
                                        <p:attrNameLst>
                                          <p:attrName>ppt_y</p:attrName>
                                        </p:attrNameLst>
                                      </p:cBhvr>
                                      <p:tavLst>
                                        <p:tav tm="0">
                                          <p:val>
                                            <p:strVal val="#ppt_y+1"/>
                                          </p:val>
                                        </p:tav>
                                        <p:tav tm="100000">
                                          <p:val>
                                            <p:strVal val="#ppt_y-.03"/>
                                          </p:val>
                                        </p:tav>
                                      </p:tavLst>
                                    </p:anim>
                                    <p:anim calcmode="lin" valueType="num">
                                      <p:cBhvr>
                                        <p:cTn id="198" dur="100" accel="100000" fill="hold">
                                          <p:stCondLst>
                                            <p:cond delay="900"/>
                                          </p:stCondLst>
                                        </p:cTn>
                                        <p:tgtEl>
                                          <p:spTgt spid="71">
                                            <p:txEl>
                                              <p:pRg st="0" end="0"/>
                                            </p:txEl>
                                          </p:spTgt>
                                        </p:tgtEl>
                                        <p:attrNameLst>
                                          <p:attrName>ppt_y</p:attrName>
                                        </p:attrNameLst>
                                      </p:cBhvr>
                                      <p:tavLst>
                                        <p:tav tm="0">
                                          <p:val>
                                            <p:strVal val="#ppt_y-.03"/>
                                          </p:val>
                                        </p:tav>
                                        <p:tav tm="100000">
                                          <p:val>
                                            <p:strVal val="#ppt_y"/>
                                          </p:val>
                                        </p:tav>
                                      </p:tavLst>
                                    </p:anim>
                                  </p:childTnLst>
                                </p:cTn>
                              </p:par>
                              <p:par>
                                <p:cTn id="199" presetID="37" presetClass="entr" presetSubtype="0" fill="hold" grpId="0" nodeType="withEffect">
                                  <p:stCondLst>
                                    <p:cond delay="200"/>
                                  </p:stCondLst>
                                  <p:childTnLst>
                                    <p:set>
                                      <p:cBhvr>
                                        <p:cTn id="200" dur="1" fill="hold">
                                          <p:stCondLst>
                                            <p:cond delay="0"/>
                                          </p:stCondLst>
                                        </p:cTn>
                                        <p:tgtEl>
                                          <p:spTgt spid="72">
                                            <p:txEl>
                                              <p:pRg st="0" end="0"/>
                                            </p:txEl>
                                          </p:spTgt>
                                        </p:tgtEl>
                                        <p:attrNameLst>
                                          <p:attrName>style.visibility</p:attrName>
                                        </p:attrNameLst>
                                      </p:cBhvr>
                                      <p:to>
                                        <p:strVal val="visible"/>
                                      </p:to>
                                    </p:set>
                                    <p:animEffect transition="in" filter="fade">
                                      <p:cBhvr>
                                        <p:cTn id="201" dur="1000"/>
                                        <p:tgtEl>
                                          <p:spTgt spid="72">
                                            <p:txEl>
                                              <p:pRg st="0" end="0"/>
                                            </p:txEl>
                                          </p:spTgt>
                                        </p:tgtEl>
                                      </p:cBhvr>
                                    </p:animEffect>
                                    <p:anim calcmode="lin" valueType="num">
                                      <p:cBhvr>
                                        <p:cTn id="202"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03" dur="900" decel="100000" fill="hold"/>
                                        <p:tgtEl>
                                          <p:spTgt spid="72">
                                            <p:txEl>
                                              <p:pRg st="0" end="0"/>
                                            </p:txEl>
                                          </p:spTgt>
                                        </p:tgtEl>
                                        <p:attrNameLst>
                                          <p:attrName>ppt_y</p:attrName>
                                        </p:attrNameLst>
                                      </p:cBhvr>
                                      <p:tavLst>
                                        <p:tav tm="0">
                                          <p:val>
                                            <p:strVal val="#ppt_y+1"/>
                                          </p:val>
                                        </p:tav>
                                        <p:tav tm="100000">
                                          <p:val>
                                            <p:strVal val="#ppt_y-.03"/>
                                          </p:val>
                                        </p:tav>
                                      </p:tavLst>
                                    </p:anim>
                                    <p:anim calcmode="lin" valueType="num">
                                      <p:cBhvr>
                                        <p:cTn id="204" dur="100" accel="100000" fill="hold">
                                          <p:stCondLst>
                                            <p:cond delay="900"/>
                                          </p:stCondLst>
                                        </p:cTn>
                                        <p:tgtEl>
                                          <p:spTgt spid="7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37"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900" decel="100000" fill="hold"/>
                        <p:tgtEl>
                          <p:spTgt spid="5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tnLst>
          </p:tmpl>
        </p:tmplLst>
      </p:bldP>
      <p:bldP spid="56" grpId="0" build="p">
        <p:tmplLst>
          <p:tmpl lvl="1">
            <p:tnLst>
              <p:par>
                <p:cTn presetID="37"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900" decel="100000" fill="hold"/>
                        <p:tgtEl>
                          <p:spTgt spid="5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tnLst>
          </p:tmpl>
        </p:tmplLst>
      </p:bldP>
      <p:bldP spid="57" grpId="0" build="p">
        <p:tmplLst>
          <p:tmpl lvl="1">
            <p:tnLst>
              <p:par>
                <p:cTn presetID="37"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900" decel="100000" fill="hold"/>
                        <p:tgtEl>
                          <p:spTgt spid="5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tnLst>
          </p:tmpl>
        </p:tmplLst>
      </p:bldP>
      <p:bldP spid="58" grpId="0" animBg="1"/>
      <p:bldP spid="59" grpId="0" build="p">
        <p:tmplLst>
          <p:tmpl lvl="1">
            <p:tnLst>
              <p:par>
                <p:cTn presetID="37"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900" decel="100000" fill="hold"/>
                        <p:tgtEl>
                          <p:spTgt spid="5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tnLst>
          </p:tmpl>
        </p:tmplLst>
      </p:bldP>
      <p:bldP spid="61" grpId="0" build="p">
        <p:tmplLst>
          <p:tmpl lvl="1">
            <p:tnLst>
              <p:par>
                <p:cTn presetID="37"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1000"/>
                        <p:tgtEl>
                          <p:spTgt spid="61"/>
                        </p:tgtEl>
                      </p:cBhvr>
                    </p:animEffect>
                    <p:anim calcmode="lin" valueType="num">
                      <p:cBhvr>
                        <p:cTn dur="1000" fill="hold"/>
                        <p:tgtEl>
                          <p:spTgt spid="61"/>
                        </p:tgtEl>
                        <p:attrNameLst>
                          <p:attrName>ppt_x</p:attrName>
                        </p:attrNameLst>
                      </p:cBhvr>
                      <p:tavLst>
                        <p:tav tm="0">
                          <p:val>
                            <p:strVal val="#ppt_x"/>
                          </p:val>
                        </p:tav>
                        <p:tav tm="100000">
                          <p:val>
                            <p:strVal val="#ppt_x"/>
                          </p:val>
                        </p:tav>
                      </p:tavLst>
                    </p:anim>
                    <p:anim calcmode="lin" valueType="num">
                      <p:cBhvr>
                        <p:cTn dur="900" decel="100000" fill="hold"/>
                        <p:tgtEl>
                          <p:spTgt spid="6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tnLst>
          </p:tmpl>
        </p:tmplLst>
      </p:bldP>
      <p:bldP spid="62" grpId="0" build="p">
        <p:tmplLst>
          <p:tmpl lvl="1">
            <p:tnLst>
              <p:par>
                <p:cTn presetID="37"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1000"/>
                        <p:tgtEl>
                          <p:spTgt spid="62"/>
                        </p:tgtEl>
                      </p:cBhvr>
                    </p:animEffect>
                    <p:anim calcmode="lin" valueType="num">
                      <p:cBhvr>
                        <p:cTn dur="1000" fill="hold"/>
                        <p:tgtEl>
                          <p:spTgt spid="62"/>
                        </p:tgtEl>
                        <p:attrNameLst>
                          <p:attrName>ppt_x</p:attrName>
                        </p:attrNameLst>
                      </p:cBhvr>
                      <p:tavLst>
                        <p:tav tm="0">
                          <p:val>
                            <p:strVal val="#ppt_x"/>
                          </p:val>
                        </p:tav>
                        <p:tav tm="100000">
                          <p:val>
                            <p:strVal val="#ppt_x"/>
                          </p:val>
                        </p:tav>
                      </p:tavLst>
                    </p:anim>
                    <p:anim calcmode="lin" valueType="num">
                      <p:cBhvr>
                        <p:cTn dur="900" decel="100000" fill="hold"/>
                        <p:tgtEl>
                          <p:spTgt spid="6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tnLst>
          </p:tmpl>
        </p:tmplLst>
      </p:bldP>
      <p:bldP spid="63" grpId="0" animBg="1"/>
      <p:bldP spid="64" grpId="0" build="p">
        <p:tmplLst>
          <p:tmpl lvl="1">
            <p:tnLst>
              <p:par>
                <p:cTn presetID="37"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900" decel="100000" fill="hold"/>
                        <p:tgtEl>
                          <p:spTgt spid="6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tnLst>
          </p:tmpl>
        </p:tmplLst>
      </p:bldP>
      <p:bldP spid="66" grpId="0" build="p">
        <p:tmplLst>
          <p:tmpl lvl="1">
            <p:tnLst>
              <p:par>
                <p:cTn presetID="37"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anim calcmode="lin" valueType="num">
                      <p:cBhvr>
                        <p:cTn dur="1000" fill="hold"/>
                        <p:tgtEl>
                          <p:spTgt spid="66"/>
                        </p:tgtEl>
                        <p:attrNameLst>
                          <p:attrName>ppt_x</p:attrName>
                        </p:attrNameLst>
                      </p:cBhvr>
                      <p:tavLst>
                        <p:tav tm="0">
                          <p:val>
                            <p:strVal val="#ppt_x"/>
                          </p:val>
                        </p:tav>
                        <p:tav tm="100000">
                          <p:val>
                            <p:strVal val="#ppt_x"/>
                          </p:val>
                        </p:tav>
                      </p:tavLst>
                    </p:anim>
                    <p:anim calcmode="lin" valueType="num">
                      <p:cBhvr>
                        <p:cTn dur="900" decel="100000" fill="hold"/>
                        <p:tgtEl>
                          <p:spTgt spid="6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tnLst>
          </p:tmpl>
        </p:tmplLst>
      </p:bldP>
      <p:bldP spid="67" grpId="0" build="p">
        <p:tmplLst>
          <p:tmpl lvl="1">
            <p:tnLst>
              <p:par>
                <p:cTn presetID="37"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1000"/>
                        <p:tgtEl>
                          <p:spTgt spid="67"/>
                        </p:tgtEl>
                      </p:cBhvr>
                    </p:animEffect>
                    <p:anim calcmode="lin" valueType="num">
                      <p:cBhvr>
                        <p:cTn dur="1000" fill="hold"/>
                        <p:tgtEl>
                          <p:spTgt spid="67"/>
                        </p:tgtEl>
                        <p:attrNameLst>
                          <p:attrName>ppt_x</p:attrName>
                        </p:attrNameLst>
                      </p:cBhvr>
                      <p:tavLst>
                        <p:tav tm="0">
                          <p:val>
                            <p:strVal val="#ppt_x"/>
                          </p:val>
                        </p:tav>
                        <p:tav tm="100000">
                          <p:val>
                            <p:strVal val="#ppt_x"/>
                          </p:val>
                        </p:tav>
                      </p:tavLst>
                    </p:anim>
                    <p:anim calcmode="lin" valueType="num">
                      <p:cBhvr>
                        <p:cTn dur="900" decel="100000" fill="hold"/>
                        <p:tgtEl>
                          <p:spTgt spid="6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tnLst>
          </p:tmpl>
        </p:tmplLst>
      </p:bldP>
      <p:bldP spid="68" grpId="0" animBg="1"/>
      <p:bldP spid="69" grpId="0" build="p">
        <p:tmplLst>
          <p:tmpl lvl="1">
            <p:tnLst>
              <p:par>
                <p:cTn presetID="37"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1000"/>
                        <p:tgtEl>
                          <p:spTgt spid="69"/>
                        </p:tgtEl>
                      </p:cBhvr>
                    </p:animEffect>
                    <p:anim calcmode="lin" valueType="num">
                      <p:cBhvr>
                        <p:cTn dur="1000" fill="hold"/>
                        <p:tgtEl>
                          <p:spTgt spid="69"/>
                        </p:tgtEl>
                        <p:attrNameLst>
                          <p:attrName>ppt_x</p:attrName>
                        </p:attrNameLst>
                      </p:cBhvr>
                      <p:tavLst>
                        <p:tav tm="0">
                          <p:val>
                            <p:strVal val="#ppt_x"/>
                          </p:val>
                        </p:tav>
                        <p:tav tm="100000">
                          <p:val>
                            <p:strVal val="#ppt_x"/>
                          </p:val>
                        </p:tav>
                      </p:tavLst>
                    </p:anim>
                    <p:anim calcmode="lin" valueType="num">
                      <p:cBhvr>
                        <p:cTn dur="900" decel="100000" fill="hold"/>
                        <p:tgtEl>
                          <p:spTgt spid="6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tnLst>
          </p:tmpl>
        </p:tmplLst>
      </p:bldP>
      <p:bldP spid="71" grpId="0" build="p">
        <p:tmplLst>
          <p:tmpl lvl="1">
            <p:tnLst>
              <p:par>
                <p:cTn presetID="37"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1000"/>
                        <p:tgtEl>
                          <p:spTgt spid="71"/>
                        </p:tgtEl>
                      </p:cBhvr>
                    </p:animEffect>
                    <p:anim calcmode="lin" valueType="num">
                      <p:cBhvr>
                        <p:cTn dur="1000" fill="hold"/>
                        <p:tgtEl>
                          <p:spTgt spid="71"/>
                        </p:tgtEl>
                        <p:attrNameLst>
                          <p:attrName>ppt_x</p:attrName>
                        </p:attrNameLst>
                      </p:cBhvr>
                      <p:tavLst>
                        <p:tav tm="0">
                          <p:val>
                            <p:strVal val="#ppt_x"/>
                          </p:val>
                        </p:tav>
                        <p:tav tm="100000">
                          <p:val>
                            <p:strVal val="#ppt_x"/>
                          </p:val>
                        </p:tav>
                      </p:tavLst>
                    </p:anim>
                    <p:anim calcmode="lin" valueType="num">
                      <p:cBhvr>
                        <p:cTn dur="900" decel="100000" fill="hold"/>
                        <p:tgtEl>
                          <p:spTgt spid="7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tnLst>
          </p:tmpl>
        </p:tmplLst>
      </p:bldP>
      <p:bldP spid="72" grpId="0" build="p">
        <p:tmplLst>
          <p:tmpl lvl="1">
            <p:tnLst>
              <p:par>
                <p:cTn presetID="37"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1000"/>
                        <p:tgtEl>
                          <p:spTgt spid="72"/>
                        </p:tgtEl>
                      </p:cBhvr>
                    </p:animEffect>
                    <p:anim calcmode="lin" valueType="num">
                      <p:cBhvr>
                        <p:cTn dur="1000" fill="hold"/>
                        <p:tgtEl>
                          <p:spTgt spid="72"/>
                        </p:tgtEl>
                        <p:attrNameLst>
                          <p:attrName>ppt_x</p:attrName>
                        </p:attrNameLst>
                      </p:cBhvr>
                      <p:tavLst>
                        <p:tav tm="0">
                          <p:val>
                            <p:strVal val="#ppt_x"/>
                          </p:val>
                        </p:tav>
                        <p:tav tm="100000">
                          <p:val>
                            <p:strVal val="#ppt_x"/>
                          </p:val>
                        </p:tav>
                      </p:tavLst>
                    </p:anim>
                    <p:anim calcmode="lin" valueType="num">
                      <p:cBhvr>
                        <p:cTn dur="900" decel="100000" fill="hold"/>
                        <p:tgtEl>
                          <p:spTgt spid="7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Left text">
    <p:spTree>
      <p:nvGrpSpPr>
        <p:cNvPr id="1" name=""/>
        <p:cNvGrpSpPr/>
        <p:nvPr/>
      </p:nvGrpSpPr>
      <p:grpSpPr>
        <a:xfrm>
          <a:off x="0" y="0"/>
          <a:ext cx="0" cy="0"/>
          <a:chOff x="0" y="0"/>
          <a:chExt cx="0" cy="0"/>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 Placeholder 7"/>
          <p:cNvSpPr>
            <a:spLocks noGrp="1"/>
          </p:cNvSpPr>
          <p:nvPr>
            <p:ph type="body" sz="quarter" idx="10" hasCustomPrompt="1"/>
          </p:nvPr>
        </p:nvSpPr>
        <p:spPr>
          <a:xfrm>
            <a:off x="1062037" y="727463"/>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270130"/>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6299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0" y="3545912"/>
            <a:ext cx="539999" cy="539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a:p>
        </p:txBody>
      </p:sp>
      <p:sp>
        <p:nvSpPr>
          <p:cNvPr id="54" name="Text Placeholder 7"/>
          <p:cNvSpPr>
            <a:spLocks noGrp="1"/>
          </p:cNvSpPr>
          <p:nvPr>
            <p:ph type="body" sz="quarter" idx="17" hasCustomPrompt="1"/>
          </p:nvPr>
        </p:nvSpPr>
        <p:spPr>
          <a:xfrm>
            <a:off x="8424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612895"/>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1" y="3570563"/>
            <a:ext cx="539999" cy="539999"/>
          </a:xfrm>
          <a:prstGeom prst="rect">
            <a:avLst/>
          </a:prstGeom>
        </p:spPr>
        <p:txBody>
          <a:bodyPr vert="horz" lIns="0" tIns="40504" rIns="0" bIns="40504" anchor="t"/>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0" y="3545912"/>
            <a:ext cx="539999" cy="539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Text Placeholder 7"/>
          <p:cNvSpPr>
            <a:spLocks noGrp="1"/>
          </p:cNvSpPr>
          <p:nvPr>
            <p:ph type="body" sz="quarter" idx="29" hasCustomPrompt="1"/>
          </p:nvPr>
        </p:nvSpPr>
        <p:spPr>
          <a:xfrm>
            <a:off x="27982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612895"/>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1" y="3570563"/>
            <a:ext cx="539999" cy="539999"/>
          </a:xfrm>
          <a:prstGeom prst="rect">
            <a:avLst/>
          </a:prstGeom>
        </p:spPr>
        <p:txBody>
          <a:bodyPr vert="horz" lIns="0" tIns="40504" rIns="0" bIns="40504" anchor="t"/>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0" y="3545912"/>
            <a:ext cx="539999" cy="539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Text Placeholder 7"/>
          <p:cNvSpPr>
            <a:spLocks noGrp="1"/>
          </p:cNvSpPr>
          <p:nvPr>
            <p:ph type="body" sz="quarter" idx="32" hasCustomPrompt="1"/>
          </p:nvPr>
        </p:nvSpPr>
        <p:spPr>
          <a:xfrm>
            <a:off x="47286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612895"/>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1" y="3570563"/>
            <a:ext cx="539999" cy="539999"/>
          </a:xfrm>
          <a:prstGeom prst="rect">
            <a:avLst/>
          </a:prstGeom>
        </p:spPr>
        <p:txBody>
          <a:bodyPr vert="horz" lIns="0" tIns="40504" rIns="0" bIns="40504" anchor="t"/>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4" y="3545912"/>
            <a:ext cx="539999" cy="539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Text Placeholder 7"/>
          <p:cNvSpPr>
            <a:spLocks noGrp="1"/>
          </p:cNvSpPr>
          <p:nvPr>
            <p:ph type="body" sz="quarter" idx="35" hasCustomPrompt="1"/>
          </p:nvPr>
        </p:nvSpPr>
        <p:spPr>
          <a:xfrm>
            <a:off x="6747810"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612895"/>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4"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5" y="3570563"/>
            <a:ext cx="539999" cy="539999"/>
          </a:xfrm>
          <a:prstGeom prst="rect">
            <a:avLst/>
          </a:prstGeom>
        </p:spPr>
        <p:txBody>
          <a:bodyPr vert="horz" lIns="0" tIns="40504" rIns="0" bIns="40504" anchor="t"/>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40" name="Text Placeholder 2"/>
          <p:cNvSpPr>
            <a:spLocks noGrp="1"/>
          </p:cNvSpPr>
          <p:nvPr>
            <p:ph type="body" sz="quarter" idx="16" hasCustomPrompt="1"/>
          </p:nvPr>
        </p:nvSpPr>
        <p:spPr>
          <a:xfrm>
            <a:off x="1062036" y="1419619"/>
            <a:ext cx="6885961" cy="958902"/>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376204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fade">
                                      <p:cBhvr>
                                        <p:cTn id="87" dur="500"/>
                                        <p:tgtEl>
                                          <p:spTgt spid="40">
                                            <p:txEl>
                                              <p:pRg st="0" end="0"/>
                                            </p:txEl>
                                          </p:spTgt>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Effect transition="in" filter="fade">
                                      <p:cBhvr>
                                        <p:cTn id="92" dur="500"/>
                                        <p:tgtEl>
                                          <p:spTgt spid="53"/>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 calcmode="lin" valueType="num">
                                      <p:cBhvr>
                                        <p:cTn id="95"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54">
                                            <p:txEl>
                                              <p:pRg st="0" end="0"/>
                                            </p:txEl>
                                          </p:spTgt>
                                        </p:tgtEl>
                                      </p:cBhvr>
                                    </p:animEffect>
                                  </p:childTnLst>
                                </p:cTn>
                              </p:par>
                              <p:par>
                                <p:cTn id="98" presetID="53" presetClass="entr" presetSubtype="16" fill="hold" nodeType="withEffect">
                                  <p:stCondLst>
                                    <p:cond delay="80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56">
                                            <p:txEl>
                                              <p:pRg st="0" end="0"/>
                                            </p:txEl>
                                          </p:spTgt>
                                        </p:tgtEl>
                                        <p:attrNameLst>
                                          <p:attrName>style.visibility</p:attrName>
                                        </p:attrNameLst>
                                      </p:cBhvr>
                                      <p:to>
                                        <p:strVal val="visible"/>
                                      </p:to>
                                    </p:set>
                                    <p:anim calcmode="lin" valueType="num">
                                      <p:cBhvr>
                                        <p:cTn id="105"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56">
                                            <p:txEl>
                                              <p:pRg st="0" end="0"/>
                                            </p:txEl>
                                          </p:spTgt>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57">
                                            <p:txEl>
                                              <p:pRg st="0" end="0"/>
                                            </p:txEl>
                                          </p:spTgt>
                                        </p:tgtEl>
                                        <p:attrNameLst>
                                          <p:attrName>style.visibility</p:attrName>
                                        </p:attrNameLst>
                                      </p:cBhvr>
                                      <p:to>
                                        <p:strVal val="visible"/>
                                      </p:to>
                                    </p:set>
                                    <p:anim calcmode="lin" valueType="num">
                                      <p:cBhvr>
                                        <p:cTn id="110"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57">
                                            <p:txEl>
                                              <p:pRg st="0" end="0"/>
                                            </p:txEl>
                                          </p:spTgt>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59">
                                            <p:txEl>
                                              <p:pRg st="0" end="0"/>
                                            </p:txEl>
                                          </p:spTgt>
                                        </p:tgtEl>
                                        <p:attrNameLst>
                                          <p:attrName>style.visibility</p:attrName>
                                        </p:attrNameLst>
                                      </p:cBhvr>
                                      <p:to>
                                        <p:strVal val="visible"/>
                                      </p:to>
                                    </p:set>
                                    <p:anim calcmode="lin" valueType="num">
                                      <p:cBhvr>
                                        <p:cTn id="120"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59">
                                            <p:txEl>
                                              <p:pRg st="0" end="0"/>
                                            </p:txEl>
                                          </p:spTgt>
                                        </p:tgtEl>
                                      </p:cBhvr>
                                    </p:animEffect>
                                  </p:childTnLst>
                                </p:cTn>
                              </p:par>
                              <p:par>
                                <p:cTn id="123" presetID="53" presetClass="entr" presetSubtype="16" fill="hold" nodeType="withEffect">
                                  <p:stCondLst>
                                    <p:cond delay="800"/>
                                  </p:stCondLst>
                                  <p:childTnLst>
                                    <p:set>
                                      <p:cBhvr>
                                        <p:cTn id="124" dur="1" fill="hold">
                                          <p:stCondLst>
                                            <p:cond delay="0"/>
                                          </p:stCondLst>
                                        </p:cTn>
                                        <p:tgtEl>
                                          <p:spTgt spid="60"/>
                                        </p:tgtEl>
                                        <p:attrNameLst>
                                          <p:attrName>style.visibility</p:attrName>
                                        </p:attrNameLst>
                                      </p:cBhvr>
                                      <p:to>
                                        <p:strVal val="visible"/>
                                      </p:to>
                                    </p:set>
                                    <p:anim calcmode="lin" valueType="num">
                                      <p:cBhvr>
                                        <p:cTn id="125" dur="500" fill="hold"/>
                                        <p:tgtEl>
                                          <p:spTgt spid="60"/>
                                        </p:tgtEl>
                                        <p:attrNameLst>
                                          <p:attrName>ppt_w</p:attrName>
                                        </p:attrNameLst>
                                      </p:cBhvr>
                                      <p:tavLst>
                                        <p:tav tm="0">
                                          <p:val>
                                            <p:fltVal val="0"/>
                                          </p:val>
                                        </p:tav>
                                        <p:tav tm="100000">
                                          <p:val>
                                            <p:strVal val="#ppt_w"/>
                                          </p:val>
                                        </p:tav>
                                      </p:tavLst>
                                    </p:anim>
                                    <p:anim calcmode="lin" valueType="num">
                                      <p:cBhvr>
                                        <p:cTn id="126" dur="500" fill="hold"/>
                                        <p:tgtEl>
                                          <p:spTgt spid="60"/>
                                        </p:tgtEl>
                                        <p:attrNameLst>
                                          <p:attrName>ppt_h</p:attrName>
                                        </p:attrNameLst>
                                      </p:cBhvr>
                                      <p:tavLst>
                                        <p:tav tm="0">
                                          <p:val>
                                            <p:fltVal val="0"/>
                                          </p:val>
                                        </p:tav>
                                        <p:tav tm="100000">
                                          <p:val>
                                            <p:strVal val="#ppt_h"/>
                                          </p:val>
                                        </p:tav>
                                      </p:tavLst>
                                    </p:anim>
                                    <p:animEffect transition="in" filter="fade">
                                      <p:cBhvr>
                                        <p:cTn id="127" dur="500"/>
                                        <p:tgtEl>
                                          <p:spTgt spid="60"/>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61">
                                            <p:txEl>
                                              <p:pRg st="0" end="0"/>
                                            </p:txEl>
                                          </p:spTgt>
                                        </p:tgtEl>
                                        <p:attrNameLst>
                                          <p:attrName>style.visibility</p:attrName>
                                        </p:attrNameLst>
                                      </p:cBhvr>
                                      <p:to>
                                        <p:strVal val="visible"/>
                                      </p:to>
                                    </p:set>
                                    <p:anim calcmode="lin" valueType="num">
                                      <p:cBhvr>
                                        <p:cTn id="13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61">
                                            <p:txEl>
                                              <p:pRg st="0" end="0"/>
                                            </p:txEl>
                                          </p:spTgt>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62">
                                            <p:txEl>
                                              <p:pRg st="0" end="0"/>
                                            </p:txEl>
                                          </p:spTgt>
                                        </p:tgtEl>
                                        <p:attrNameLst>
                                          <p:attrName>style.visibility</p:attrName>
                                        </p:attrNameLst>
                                      </p:cBhvr>
                                      <p:to>
                                        <p:strVal val="visible"/>
                                      </p:to>
                                    </p:set>
                                    <p:anim calcmode="lin" valueType="num">
                                      <p:cBhvr>
                                        <p:cTn id="135"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6"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7" dur="500"/>
                                        <p:tgtEl>
                                          <p:spTgt spid="62">
                                            <p:txEl>
                                              <p:pRg st="0" end="0"/>
                                            </p:txEl>
                                          </p:spTgt>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63"/>
                                        </p:tgtEl>
                                        <p:attrNameLst>
                                          <p:attrName>style.visibility</p:attrName>
                                        </p:attrNameLst>
                                      </p:cBhvr>
                                      <p:to>
                                        <p:strVal val="visible"/>
                                      </p:to>
                                    </p:set>
                                    <p:anim calcmode="lin" valueType="num">
                                      <p:cBhvr>
                                        <p:cTn id="140" dur="500" fill="hold"/>
                                        <p:tgtEl>
                                          <p:spTgt spid="63"/>
                                        </p:tgtEl>
                                        <p:attrNameLst>
                                          <p:attrName>ppt_w</p:attrName>
                                        </p:attrNameLst>
                                      </p:cBhvr>
                                      <p:tavLst>
                                        <p:tav tm="0">
                                          <p:val>
                                            <p:fltVal val="0"/>
                                          </p:val>
                                        </p:tav>
                                        <p:tav tm="100000">
                                          <p:val>
                                            <p:strVal val="#ppt_w"/>
                                          </p:val>
                                        </p:tav>
                                      </p:tavLst>
                                    </p:anim>
                                    <p:anim calcmode="lin" valueType="num">
                                      <p:cBhvr>
                                        <p:cTn id="141" dur="500" fill="hold"/>
                                        <p:tgtEl>
                                          <p:spTgt spid="63"/>
                                        </p:tgtEl>
                                        <p:attrNameLst>
                                          <p:attrName>ppt_h</p:attrName>
                                        </p:attrNameLst>
                                      </p:cBhvr>
                                      <p:tavLst>
                                        <p:tav tm="0">
                                          <p:val>
                                            <p:fltVal val="0"/>
                                          </p:val>
                                        </p:tav>
                                        <p:tav tm="100000">
                                          <p:val>
                                            <p:strVal val="#ppt_h"/>
                                          </p:val>
                                        </p:tav>
                                      </p:tavLst>
                                    </p:anim>
                                    <p:animEffect transition="in" filter="fade">
                                      <p:cBhvr>
                                        <p:cTn id="142" dur="500"/>
                                        <p:tgtEl>
                                          <p:spTgt spid="63"/>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64">
                                            <p:txEl>
                                              <p:pRg st="0" end="0"/>
                                            </p:txEl>
                                          </p:spTgt>
                                        </p:tgtEl>
                                        <p:attrNameLst>
                                          <p:attrName>style.visibility</p:attrName>
                                        </p:attrNameLst>
                                      </p:cBhvr>
                                      <p:to>
                                        <p:strVal val="visible"/>
                                      </p:to>
                                    </p:set>
                                    <p:anim calcmode="lin" valueType="num">
                                      <p:cBhvr>
                                        <p:cTn id="145"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64">
                                            <p:txEl>
                                              <p:pRg st="0" end="0"/>
                                            </p:txEl>
                                          </p:spTgt>
                                        </p:tgtEl>
                                      </p:cBhvr>
                                    </p:animEffect>
                                  </p:childTnLst>
                                </p:cTn>
                              </p:par>
                              <p:par>
                                <p:cTn id="148" presetID="53" presetClass="entr" presetSubtype="16" fill="hold" nodeType="withEffect">
                                  <p:stCondLst>
                                    <p:cond delay="800"/>
                                  </p:stCondLst>
                                  <p:childTnLst>
                                    <p:set>
                                      <p:cBhvr>
                                        <p:cTn id="149" dur="1" fill="hold">
                                          <p:stCondLst>
                                            <p:cond delay="0"/>
                                          </p:stCondLst>
                                        </p:cTn>
                                        <p:tgtEl>
                                          <p:spTgt spid="65"/>
                                        </p:tgtEl>
                                        <p:attrNameLst>
                                          <p:attrName>style.visibility</p:attrName>
                                        </p:attrNameLst>
                                      </p:cBhvr>
                                      <p:to>
                                        <p:strVal val="visible"/>
                                      </p:to>
                                    </p:set>
                                    <p:anim calcmode="lin" valueType="num">
                                      <p:cBhvr>
                                        <p:cTn id="150" dur="500" fill="hold"/>
                                        <p:tgtEl>
                                          <p:spTgt spid="65"/>
                                        </p:tgtEl>
                                        <p:attrNameLst>
                                          <p:attrName>ppt_w</p:attrName>
                                        </p:attrNameLst>
                                      </p:cBhvr>
                                      <p:tavLst>
                                        <p:tav tm="0">
                                          <p:val>
                                            <p:fltVal val="0"/>
                                          </p:val>
                                        </p:tav>
                                        <p:tav tm="100000">
                                          <p:val>
                                            <p:strVal val="#ppt_w"/>
                                          </p:val>
                                        </p:tav>
                                      </p:tavLst>
                                    </p:anim>
                                    <p:anim calcmode="lin" valueType="num">
                                      <p:cBhvr>
                                        <p:cTn id="151" dur="500" fill="hold"/>
                                        <p:tgtEl>
                                          <p:spTgt spid="65"/>
                                        </p:tgtEl>
                                        <p:attrNameLst>
                                          <p:attrName>ppt_h</p:attrName>
                                        </p:attrNameLst>
                                      </p:cBhvr>
                                      <p:tavLst>
                                        <p:tav tm="0">
                                          <p:val>
                                            <p:fltVal val="0"/>
                                          </p:val>
                                        </p:tav>
                                        <p:tav tm="100000">
                                          <p:val>
                                            <p:strVal val="#ppt_h"/>
                                          </p:val>
                                        </p:tav>
                                      </p:tavLst>
                                    </p:anim>
                                    <p:animEffect transition="in" filter="fade">
                                      <p:cBhvr>
                                        <p:cTn id="152" dur="500"/>
                                        <p:tgtEl>
                                          <p:spTgt spid="6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66">
                                            <p:txEl>
                                              <p:pRg st="0" end="0"/>
                                            </p:txEl>
                                          </p:spTgt>
                                        </p:tgtEl>
                                        <p:attrNameLst>
                                          <p:attrName>style.visibility</p:attrName>
                                        </p:attrNameLst>
                                      </p:cBhvr>
                                      <p:to>
                                        <p:strVal val="visible"/>
                                      </p:to>
                                    </p:set>
                                    <p:anim calcmode="lin" valueType="num">
                                      <p:cBhvr>
                                        <p:cTn id="155"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66">
                                            <p:txEl>
                                              <p:pRg st="0" end="0"/>
                                            </p:txEl>
                                          </p:spTgt>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67">
                                            <p:txEl>
                                              <p:pRg st="0" end="0"/>
                                            </p:txEl>
                                          </p:spTgt>
                                        </p:tgtEl>
                                        <p:attrNameLst>
                                          <p:attrName>style.visibility</p:attrName>
                                        </p:attrNameLst>
                                      </p:cBhvr>
                                      <p:to>
                                        <p:strVal val="visible"/>
                                      </p:to>
                                    </p:set>
                                    <p:anim calcmode="lin" valueType="num">
                                      <p:cBhvr>
                                        <p:cTn id="16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67">
                                            <p:txEl>
                                              <p:pRg st="0" end="0"/>
                                            </p:txEl>
                                          </p:spTgt>
                                        </p:tgtEl>
                                      </p:cBhvr>
                                    </p:animEffect>
                                  </p:childTnLst>
                                </p:cTn>
                              </p:par>
                              <p:par>
                                <p:cTn id="163" presetID="53" presetClass="entr" presetSubtype="16" fill="hold" grpId="0" nodeType="withEffect">
                                  <p:stCondLst>
                                    <p:cond delay="800"/>
                                  </p:stCondLst>
                                  <p:childTnLst>
                                    <p:set>
                                      <p:cBhvr>
                                        <p:cTn id="164" dur="1" fill="hold">
                                          <p:stCondLst>
                                            <p:cond delay="0"/>
                                          </p:stCondLst>
                                        </p:cTn>
                                        <p:tgtEl>
                                          <p:spTgt spid="68"/>
                                        </p:tgtEl>
                                        <p:attrNameLst>
                                          <p:attrName>style.visibility</p:attrName>
                                        </p:attrNameLst>
                                      </p:cBhvr>
                                      <p:to>
                                        <p:strVal val="visible"/>
                                      </p:to>
                                    </p:set>
                                    <p:anim calcmode="lin" valueType="num">
                                      <p:cBhvr>
                                        <p:cTn id="165" dur="500" fill="hold"/>
                                        <p:tgtEl>
                                          <p:spTgt spid="68"/>
                                        </p:tgtEl>
                                        <p:attrNameLst>
                                          <p:attrName>ppt_w</p:attrName>
                                        </p:attrNameLst>
                                      </p:cBhvr>
                                      <p:tavLst>
                                        <p:tav tm="0">
                                          <p:val>
                                            <p:fltVal val="0"/>
                                          </p:val>
                                        </p:tav>
                                        <p:tav tm="100000">
                                          <p:val>
                                            <p:strVal val="#ppt_w"/>
                                          </p:val>
                                        </p:tav>
                                      </p:tavLst>
                                    </p:anim>
                                    <p:anim calcmode="lin" valueType="num">
                                      <p:cBhvr>
                                        <p:cTn id="166" dur="500" fill="hold"/>
                                        <p:tgtEl>
                                          <p:spTgt spid="68"/>
                                        </p:tgtEl>
                                        <p:attrNameLst>
                                          <p:attrName>ppt_h</p:attrName>
                                        </p:attrNameLst>
                                      </p:cBhvr>
                                      <p:tavLst>
                                        <p:tav tm="0">
                                          <p:val>
                                            <p:fltVal val="0"/>
                                          </p:val>
                                        </p:tav>
                                        <p:tav tm="100000">
                                          <p:val>
                                            <p:strVal val="#ppt_h"/>
                                          </p:val>
                                        </p:tav>
                                      </p:tavLst>
                                    </p:anim>
                                    <p:animEffect transition="in" filter="fade">
                                      <p:cBhvr>
                                        <p:cTn id="167" dur="500"/>
                                        <p:tgtEl>
                                          <p:spTgt spid="68"/>
                                        </p:tgtEl>
                                      </p:cBhvr>
                                    </p:animEffect>
                                  </p:childTnLst>
                                </p:cTn>
                              </p:par>
                              <p:par>
                                <p:cTn id="168" presetID="53" presetClass="entr" presetSubtype="16" fill="hold" grpId="0" nodeType="withEffect">
                                  <p:stCondLst>
                                    <p:cond delay="800"/>
                                  </p:stCondLst>
                                  <p:childTnLst>
                                    <p:set>
                                      <p:cBhvr>
                                        <p:cTn id="169" dur="1" fill="hold">
                                          <p:stCondLst>
                                            <p:cond delay="0"/>
                                          </p:stCondLst>
                                        </p:cTn>
                                        <p:tgtEl>
                                          <p:spTgt spid="69">
                                            <p:txEl>
                                              <p:pRg st="0" end="0"/>
                                            </p:txEl>
                                          </p:spTgt>
                                        </p:tgtEl>
                                        <p:attrNameLst>
                                          <p:attrName>style.visibility</p:attrName>
                                        </p:attrNameLst>
                                      </p:cBhvr>
                                      <p:to>
                                        <p:strVal val="visible"/>
                                      </p:to>
                                    </p:set>
                                    <p:anim calcmode="lin" valueType="num">
                                      <p:cBhvr>
                                        <p:cTn id="170"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71"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72" dur="500"/>
                                        <p:tgtEl>
                                          <p:spTgt spid="69">
                                            <p:txEl>
                                              <p:pRg st="0" end="0"/>
                                            </p:txEl>
                                          </p:spTgt>
                                        </p:tgtEl>
                                      </p:cBhvr>
                                    </p:animEffect>
                                  </p:childTnLst>
                                </p:cTn>
                              </p:par>
                              <p:par>
                                <p:cTn id="173" presetID="53" presetClass="entr" presetSubtype="16" fill="hold" nodeType="withEffect">
                                  <p:stCondLst>
                                    <p:cond delay="800"/>
                                  </p:stCondLst>
                                  <p:childTnLst>
                                    <p:set>
                                      <p:cBhvr>
                                        <p:cTn id="174" dur="1" fill="hold">
                                          <p:stCondLst>
                                            <p:cond delay="0"/>
                                          </p:stCondLst>
                                        </p:cTn>
                                        <p:tgtEl>
                                          <p:spTgt spid="70"/>
                                        </p:tgtEl>
                                        <p:attrNameLst>
                                          <p:attrName>style.visibility</p:attrName>
                                        </p:attrNameLst>
                                      </p:cBhvr>
                                      <p:to>
                                        <p:strVal val="visible"/>
                                      </p:to>
                                    </p:set>
                                    <p:anim calcmode="lin" valueType="num">
                                      <p:cBhvr>
                                        <p:cTn id="175" dur="500" fill="hold"/>
                                        <p:tgtEl>
                                          <p:spTgt spid="70"/>
                                        </p:tgtEl>
                                        <p:attrNameLst>
                                          <p:attrName>ppt_w</p:attrName>
                                        </p:attrNameLst>
                                      </p:cBhvr>
                                      <p:tavLst>
                                        <p:tav tm="0">
                                          <p:val>
                                            <p:fltVal val="0"/>
                                          </p:val>
                                        </p:tav>
                                        <p:tav tm="100000">
                                          <p:val>
                                            <p:strVal val="#ppt_w"/>
                                          </p:val>
                                        </p:tav>
                                      </p:tavLst>
                                    </p:anim>
                                    <p:anim calcmode="lin" valueType="num">
                                      <p:cBhvr>
                                        <p:cTn id="176" dur="500" fill="hold"/>
                                        <p:tgtEl>
                                          <p:spTgt spid="70"/>
                                        </p:tgtEl>
                                        <p:attrNameLst>
                                          <p:attrName>ppt_h</p:attrName>
                                        </p:attrNameLst>
                                      </p:cBhvr>
                                      <p:tavLst>
                                        <p:tav tm="0">
                                          <p:val>
                                            <p:fltVal val="0"/>
                                          </p:val>
                                        </p:tav>
                                        <p:tav tm="100000">
                                          <p:val>
                                            <p:strVal val="#ppt_h"/>
                                          </p:val>
                                        </p:tav>
                                      </p:tavLst>
                                    </p:anim>
                                    <p:animEffect transition="in" filter="fade">
                                      <p:cBhvr>
                                        <p:cTn id="177" dur="500"/>
                                        <p:tgtEl>
                                          <p:spTgt spid="70"/>
                                        </p:tgtEl>
                                      </p:cBhvr>
                                    </p:animEffect>
                                  </p:childTnLst>
                                </p:cTn>
                              </p:par>
                              <p:par>
                                <p:cTn id="178" presetID="53" presetClass="entr" presetSubtype="16" fill="hold" grpId="0" nodeType="withEffect">
                                  <p:stCondLst>
                                    <p:cond delay="800"/>
                                  </p:stCondLst>
                                  <p:childTnLst>
                                    <p:set>
                                      <p:cBhvr>
                                        <p:cTn id="179" dur="1" fill="hold">
                                          <p:stCondLst>
                                            <p:cond delay="0"/>
                                          </p:stCondLst>
                                        </p:cTn>
                                        <p:tgtEl>
                                          <p:spTgt spid="71">
                                            <p:txEl>
                                              <p:pRg st="0" end="0"/>
                                            </p:txEl>
                                          </p:spTgt>
                                        </p:tgtEl>
                                        <p:attrNameLst>
                                          <p:attrName>style.visibility</p:attrName>
                                        </p:attrNameLst>
                                      </p:cBhvr>
                                      <p:to>
                                        <p:strVal val="visible"/>
                                      </p:to>
                                    </p:set>
                                    <p:anim calcmode="lin" valueType="num">
                                      <p:cBhvr>
                                        <p:cTn id="180"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81"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82" dur="500"/>
                                        <p:tgtEl>
                                          <p:spTgt spid="71">
                                            <p:txEl>
                                              <p:pRg st="0" end="0"/>
                                            </p:txEl>
                                          </p:spTgt>
                                        </p:tgtEl>
                                      </p:cBhvr>
                                    </p:animEffect>
                                  </p:childTnLst>
                                </p:cTn>
                              </p:par>
                              <p:par>
                                <p:cTn id="183" presetID="53" presetClass="entr" presetSubtype="16" fill="hold" grpId="0" nodeType="withEffect">
                                  <p:stCondLst>
                                    <p:cond delay="800"/>
                                  </p:stCondLst>
                                  <p:childTnLst>
                                    <p:set>
                                      <p:cBhvr>
                                        <p:cTn id="184" dur="1" fill="hold">
                                          <p:stCondLst>
                                            <p:cond delay="0"/>
                                          </p:stCondLst>
                                        </p:cTn>
                                        <p:tgtEl>
                                          <p:spTgt spid="72">
                                            <p:txEl>
                                              <p:pRg st="0" end="0"/>
                                            </p:txEl>
                                          </p:spTgt>
                                        </p:tgtEl>
                                        <p:attrNameLst>
                                          <p:attrName>style.visibility</p:attrName>
                                        </p:attrNameLst>
                                      </p:cBhvr>
                                      <p:to>
                                        <p:strVal val="visible"/>
                                      </p:to>
                                    </p:set>
                                    <p:anim calcmode="lin" valueType="num">
                                      <p:cBhvr>
                                        <p:cTn id="185"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86"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8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53" presetClass="entr" presetSubtype="16"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animBg="1"/>
      <p:bldP spid="59" grpId="0" build="p">
        <p:tmplLst>
          <p:tmpl lvl="1">
            <p:tnLst>
              <p:par>
                <p:cTn presetID="53" presetClass="entr" presetSubtype="16"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8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animBg="1"/>
      <p:bldP spid="64" grpId="0" build="p">
        <p:tmplLst>
          <p:tmpl lvl="1">
            <p:tnLst>
              <p:par>
                <p:cTn presetID="53" presetClass="entr" presetSubtype="16"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build="p">
        <p:tmplLst>
          <p:tmpl lvl="1">
            <p:tnLst>
              <p:par>
                <p:cTn presetID="53" presetClass="entr" presetSubtype="16" fill="hold" nodeType="withEffect">
                  <p:stCondLst>
                    <p:cond delay="800"/>
                  </p:stCondLst>
                  <p:childTnLst>
                    <p:set>
                      <p:cBhvr>
                        <p:cTn dur="1" fill="hold">
                          <p:stCondLst>
                            <p:cond delay="0"/>
                          </p:stCondLst>
                        </p:cTn>
                        <p:tgtEl>
                          <p:spTgt spid="66"/>
                        </p:tgtEl>
                        <p:attrNameLst>
                          <p:attrName>style.visibility</p:attrName>
                        </p:attrNameLst>
                      </p:cBhvr>
                      <p:to>
                        <p:strVal val="visible"/>
                      </p:to>
                    </p:set>
                    <p:anim calcmode="lin" valueType="num">
                      <p:cBhvr>
                        <p:cTn dur="500" fill="hold"/>
                        <p:tgtEl>
                          <p:spTgt spid="66"/>
                        </p:tgtEl>
                        <p:attrNameLst>
                          <p:attrName>ppt_w</p:attrName>
                        </p:attrNameLst>
                      </p:cBhvr>
                      <p:tavLst>
                        <p:tav tm="0">
                          <p:val>
                            <p:fltVal val="0"/>
                          </p:val>
                        </p:tav>
                        <p:tav tm="100000">
                          <p:val>
                            <p:strVal val="#ppt_w"/>
                          </p:val>
                        </p:tav>
                      </p:tavLst>
                    </p:anim>
                    <p:anim calcmode="lin" valueType="num">
                      <p:cBhvr>
                        <p:cTn dur="500" fill="hold"/>
                        <p:tgtEl>
                          <p:spTgt spid="66"/>
                        </p:tgtEl>
                        <p:attrNameLst>
                          <p:attrName>ppt_h</p:attrName>
                        </p:attrNameLst>
                      </p:cBhvr>
                      <p:tavLst>
                        <p:tav tm="0">
                          <p:val>
                            <p:fltVal val="0"/>
                          </p:val>
                        </p:tav>
                        <p:tav tm="100000">
                          <p:val>
                            <p:strVal val="#ppt_h"/>
                          </p:val>
                        </p:tav>
                      </p:tavLst>
                    </p:anim>
                    <p:animEffect transition="in" filter="fade">
                      <p:cBhvr>
                        <p:cTn dur="500"/>
                        <p:tgtEl>
                          <p:spTgt spid="66"/>
                        </p:tgtEl>
                      </p:cBhvr>
                    </p:animEffect>
                  </p:childTnLst>
                </p:cTn>
              </p:par>
            </p:tnLst>
          </p:tmpl>
        </p:tmplLst>
      </p:bldP>
      <p:bldP spid="67" grpId="0" build="p">
        <p:tmplLst>
          <p:tmpl lvl="1">
            <p:tnLst>
              <p:par>
                <p:cTn presetID="53" presetClass="entr" presetSubtype="16"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71" grpId="0" build="p">
        <p:tmplLst>
          <p:tmpl lvl="1">
            <p:tnLst>
              <p:par>
                <p:cTn presetID="53" presetClass="entr" presetSubtype="16"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Left text">
    <p:spTree>
      <p:nvGrpSpPr>
        <p:cNvPr id="1" name=""/>
        <p:cNvGrpSpPr/>
        <p:nvPr/>
      </p:nvGrpSpPr>
      <p:grpSpPr>
        <a:xfrm>
          <a:off x="0" y="0"/>
          <a:ext cx="0" cy="0"/>
          <a:chOff x="0" y="0"/>
          <a:chExt cx="0" cy="0"/>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 Placeholder 7"/>
          <p:cNvSpPr>
            <a:spLocks noGrp="1"/>
          </p:cNvSpPr>
          <p:nvPr>
            <p:ph type="body" sz="quarter" idx="10" hasCustomPrompt="1"/>
          </p:nvPr>
        </p:nvSpPr>
        <p:spPr>
          <a:xfrm>
            <a:off x="1062037" y="727463"/>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270130"/>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6299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7"/>
          <p:cNvSpPr>
            <a:spLocks noGrp="1"/>
          </p:cNvSpPr>
          <p:nvPr>
            <p:ph type="body" sz="quarter" idx="17" hasCustomPrompt="1"/>
          </p:nvPr>
        </p:nvSpPr>
        <p:spPr>
          <a:xfrm>
            <a:off x="11853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1301675" y="4612895"/>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11811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9" name="Text Placeholder 7"/>
          <p:cNvSpPr>
            <a:spLocks noGrp="1"/>
          </p:cNvSpPr>
          <p:nvPr>
            <p:ph type="body" sz="quarter" idx="29" hasCustomPrompt="1"/>
          </p:nvPr>
        </p:nvSpPr>
        <p:spPr>
          <a:xfrm>
            <a:off x="37888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3905175" y="4612895"/>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37846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4" name="Text Placeholder 7"/>
          <p:cNvSpPr>
            <a:spLocks noGrp="1"/>
          </p:cNvSpPr>
          <p:nvPr>
            <p:ph type="body" sz="quarter" idx="32" hasCustomPrompt="1"/>
          </p:nvPr>
        </p:nvSpPr>
        <p:spPr>
          <a:xfrm>
            <a:off x="64177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6534075" y="4612895"/>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64135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Tree>
    <p:extLst>
      <p:ext uri="{BB962C8B-B14F-4D97-AF65-F5344CB8AC3E}">
        <p14:creationId xmlns:p14="http://schemas.microsoft.com/office/powerpoint/2010/main" val="118792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400"/>
                                        <p:tgtEl>
                                          <p:spTgt spid="54">
                                            <p:txEl>
                                              <p:pRg st="0" end="0"/>
                                            </p:txEl>
                                          </p:spTgt>
                                        </p:tgtEl>
                                      </p:cBhvr>
                                    </p:animEffect>
                                    <p:anim calcmode="lin" valueType="num">
                                      <p:cBhvr>
                                        <p:cTn id="88"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54">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fade">
                                      <p:cBhvr>
                                        <p:cTn id="92" dur="500"/>
                                        <p:tgtEl>
                                          <p:spTgt spid="56">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9">
                                            <p:txEl>
                                              <p:pRg st="0" end="0"/>
                                            </p:txEl>
                                          </p:spTgt>
                                        </p:tgtEl>
                                        <p:attrNameLst>
                                          <p:attrName>style.visibility</p:attrName>
                                        </p:attrNameLst>
                                      </p:cBhvr>
                                      <p:to>
                                        <p:strVal val="visible"/>
                                      </p:to>
                                    </p:set>
                                    <p:animEffect transition="in" filter="fade">
                                      <p:cBhvr>
                                        <p:cTn id="95" dur="400"/>
                                        <p:tgtEl>
                                          <p:spTgt spid="59">
                                            <p:txEl>
                                              <p:pRg st="0" end="0"/>
                                            </p:txEl>
                                          </p:spTgt>
                                        </p:tgtEl>
                                      </p:cBhvr>
                                    </p:animEffect>
                                    <p:anim calcmode="lin" valueType="num">
                                      <p:cBhvr>
                                        <p:cTn id="9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9">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61">
                                            <p:txEl>
                                              <p:pRg st="0" end="0"/>
                                            </p:txEl>
                                          </p:spTgt>
                                        </p:tgtEl>
                                        <p:attrNameLst>
                                          <p:attrName>style.visibility</p:attrName>
                                        </p:attrNameLst>
                                      </p:cBhvr>
                                      <p:to>
                                        <p:strVal val="visible"/>
                                      </p:to>
                                    </p:set>
                                    <p:animEffect transition="in" filter="fade">
                                      <p:cBhvr>
                                        <p:cTn id="100" dur="500"/>
                                        <p:tgtEl>
                                          <p:spTgt spid="61">
                                            <p:txEl>
                                              <p:pRg st="0" end="0"/>
                                            </p:txEl>
                                          </p:spTgt>
                                        </p:tgtEl>
                                      </p:cBhvr>
                                    </p:animEffect>
                                  </p:childTnLst>
                                </p:cTn>
                              </p:par>
                              <p:par>
                                <p:cTn id="101" presetID="42" presetClass="entr" presetSubtype="0" fill="hold" grpId="0" nodeType="withEffect">
                                  <p:stCondLst>
                                    <p:cond delay="20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fade">
                                      <p:cBhvr>
                                        <p:cTn id="103" dur="400"/>
                                        <p:tgtEl>
                                          <p:spTgt spid="64">
                                            <p:txEl>
                                              <p:pRg st="0" end="0"/>
                                            </p:txEl>
                                          </p:spTgt>
                                        </p:tgtEl>
                                      </p:cBhvr>
                                    </p:animEffect>
                                    <p:anim calcmode="lin" valueType="num">
                                      <p:cBhvr>
                                        <p:cTn id="104"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64">
                                            <p:txEl>
                                              <p:pRg st="0" end="0"/>
                                            </p:txEl>
                                          </p:spTgt>
                                        </p:tgtEl>
                                        <p:attrNameLst>
                                          <p:attrName>ppt_y</p:attrName>
                                        </p:attrNameLst>
                                      </p:cBhvr>
                                      <p:tavLst>
                                        <p:tav tm="0">
                                          <p:val>
                                            <p:strVal val="#ppt_y+.1"/>
                                          </p:val>
                                        </p:tav>
                                        <p:tav tm="100000">
                                          <p:val>
                                            <p:strVal val="#ppt_y"/>
                                          </p:val>
                                        </p:tav>
                                      </p:tavLst>
                                    </p:anim>
                                  </p:childTnLst>
                                </p:cTn>
                              </p:par>
                              <p:par>
                                <p:cTn id="106" presetID="10" presetClass="entr" presetSubtype="0" fill="hold" grpId="0" nodeType="withEffect">
                                  <p:stCondLst>
                                    <p:cond delay="800"/>
                                  </p:stCondLst>
                                  <p:childTnLst>
                                    <p:set>
                                      <p:cBhvr>
                                        <p:cTn id="107" dur="1" fill="hold">
                                          <p:stCondLst>
                                            <p:cond delay="0"/>
                                          </p:stCondLst>
                                        </p:cTn>
                                        <p:tgtEl>
                                          <p:spTgt spid="66">
                                            <p:txEl>
                                              <p:pRg st="0" end="0"/>
                                            </p:txEl>
                                          </p:spTgt>
                                        </p:tgtEl>
                                        <p:attrNameLst>
                                          <p:attrName>style.visibility</p:attrName>
                                        </p:attrNameLst>
                                      </p:cBhvr>
                                      <p:to>
                                        <p:strVal val="visible"/>
                                      </p:to>
                                    </p:set>
                                    <p:animEffect transition="in" filter="fade">
                                      <p:cBhvr>
                                        <p:cTn id="108"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nodePh="1">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10" presetClass="entr" presetSubtype="0" fill="hold" nodeType="withEffect" nodePh="1">
                  <p:stCondLst>
                    <p:cond delay="8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Left text">
    <p:spTree>
      <p:nvGrpSpPr>
        <p:cNvPr id="1" name=""/>
        <p:cNvGrpSpPr/>
        <p:nvPr/>
      </p:nvGrpSpPr>
      <p:grpSpPr>
        <a:xfrm>
          <a:off x="0" y="0"/>
          <a:ext cx="0" cy="0"/>
          <a:chOff x="0" y="0"/>
          <a:chExt cx="0" cy="0"/>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 Placeholder 7"/>
          <p:cNvSpPr>
            <a:spLocks noGrp="1"/>
          </p:cNvSpPr>
          <p:nvPr>
            <p:ph type="body" sz="quarter" idx="10" hasCustomPrompt="1"/>
          </p:nvPr>
        </p:nvSpPr>
        <p:spPr>
          <a:xfrm>
            <a:off x="1062037" y="869384"/>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6" name="Straight Connector 45"/>
          <p:cNvCxnSpPr/>
          <p:nvPr userDrawn="1"/>
        </p:nvCxnSpPr>
        <p:spPr>
          <a:xfrm flipV="1">
            <a:off x="1062038" y="1412051"/>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062038" y="70491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userDrawn="1"/>
        </p:nvSpPr>
        <p:spPr>
          <a:xfrm>
            <a:off x="2364269" y="3431611"/>
            <a:ext cx="814508" cy="81450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7"/>
          <p:cNvSpPr>
            <a:spLocks noGrp="1"/>
          </p:cNvSpPr>
          <p:nvPr>
            <p:ph type="body" sz="quarter" idx="17" hasCustomPrompt="1"/>
          </p:nvPr>
        </p:nvSpPr>
        <p:spPr>
          <a:xfrm>
            <a:off x="19219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0" name="Straight Connector 49"/>
          <p:cNvCxnSpPr/>
          <p:nvPr userDrawn="1"/>
        </p:nvCxnSpPr>
        <p:spPr>
          <a:xfrm>
            <a:off x="2038275" y="4612895"/>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1" name="Text Placeholder 2"/>
          <p:cNvSpPr>
            <a:spLocks noGrp="1"/>
          </p:cNvSpPr>
          <p:nvPr>
            <p:ph type="body" sz="quarter" idx="18" hasCustomPrompt="1"/>
          </p:nvPr>
        </p:nvSpPr>
        <p:spPr>
          <a:xfrm>
            <a:off x="19177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2" name="Text Placeholder 7"/>
          <p:cNvSpPr>
            <a:spLocks noGrp="1"/>
          </p:cNvSpPr>
          <p:nvPr>
            <p:ph type="body" sz="quarter" idx="28" hasCustomPrompt="1"/>
          </p:nvPr>
        </p:nvSpPr>
        <p:spPr>
          <a:xfrm>
            <a:off x="2402370" y="35578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53" name="Rounded Rectangle 52"/>
          <p:cNvSpPr/>
          <p:nvPr userDrawn="1"/>
        </p:nvSpPr>
        <p:spPr>
          <a:xfrm>
            <a:off x="6136169" y="3431611"/>
            <a:ext cx="814508" cy="8145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7"/>
          <p:cNvSpPr>
            <a:spLocks noGrp="1"/>
          </p:cNvSpPr>
          <p:nvPr>
            <p:ph type="body" sz="quarter" idx="32" hasCustomPrompt="1"/>
          </p:nvPr>
        </p:nvSpPr>
        <p:spPr>
          <a:xfrm>
            <a:off x="5693836" y="4221172"/>
            <a:ext cx="1684857" cy="359817"/>
          </a:xfrm>
          <a:prstGeom prst="rect">
            <a:avLst/>
          </a:prstGeom>
        </p:spPr>
        <p:txBody>
          <a:bodyPr vert="horz" lIns="0" tIns="40504" rIns="0" bIns="40504" anchor="ctr"/>
          <a:lstStyle>
            <a:lvl1pPr marL="0" indent="0" algn="ct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5810175" y="4612895"/>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33" hasCustomPrompt="1"/>
          </p:nvPr>
        </p:nvSpPr>
        <p:spPr>
          <a:xfrm>
            <a:off x="5689600" y="4630024"/>
            <a:ext cx="1689093" cy="789561"/>
          </a:xfrm>
          <a:prstGeom prst="rect">
            <a:avLst/>
          </a:prstGeom>
        </p:spPr>
        <p:txBody>
          <a:bodyPr vert="horz" lIns="0" tIns="0" rIns="0" bIns="0"/>
          <a:lstStyle>
            <a:lvl1pPr marL="0" indent="0" algn="ct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p:cNvSpPr>
          <p:nvPr>
            <p:ph type="body" sz="quarter" idx="34" hasCustomPrompt="1"/>
          </p:nvPr>
        </p:nvSpPr>
        <p:spPr>
          <a:xfrm>
            <a:off x="6174270" y="35578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3462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45">
                                            <p:txEl>
                                              <p:pRg st="0" end="0"/>
                                            </p:txEl>
                                          </p:spTgt>
                                        </p:tgtEl>
                                        <p:attrNameLst>
                                          <p:attrName>style.visibility</p:attrName>
                                        </p:attrNameLst>
                                      </p:cBhvr>
                                      <p:to>
                                        <p:strVal val="visible"/>
                                      </p:to>
                                    </p:set>
                                    <p:animEffect transition="in" filter="fade">
                                      <p:cBhvr>
                                        <p:cTn id="82" dur="400"/>
                                        <p:tgtEl>
                                          <p:spTgt spid="45">
                                            <p:txEl>
                                              <p:pRg st="0" end="0"/>
                                            </p:txEl>
                                          </p:spTgt>
                                        </p:tgtEl>
                                      </p:cBhvr>
                                    </p:animEffect>
                                    <p:anim calcmode="lin" valueType="num">
                                      <p:cBhvr>
                                        <p:cTn id="8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9">
                                            <p:txEl>
                                              <p:pRg st="0" end="0"/>
                                            </p:txEl>
                                          </p:spTgt>
                                        </p:tgtEl>
                                        <p:attrNameLst>
                                          <p:attrName>style.visibility</p:attrName>
                                        </p:attrNameLst>
                                      </p:cBhvr>
                                      <p:to>
                                        <p:strVal val="visible"/>
                                      </p:to>
                                    </p:set>
                                    <p:anim calcmode="lin" valueType="num">
                                      <p:cBhvr>
                                        <p:cTn id="9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9">
                                            <p:txEl>
                                              <p:pRg st="0" end="0"/>
                                            </p:txEl>
                                          </p:spTgt>
                                        </p:tgtEl>
                                      </p:cBhvr>
                                    </p:animEffect>
                                  </p:childTnLst>
                                </p:cTn>
                              </p:par>
                              <p:par>
                                <p:cTn id="95" presetID="53" presetClass="entr" presetSubtype="16" fill="hold" nodeType="withEffect">
                                  <p:stCondLst>
                                    <p:cond delay="200"/>
                                  </p:stCondLst>
                                  <p:childTnLst>
                                    <p:set>
                                      <p:cBhvr>
                                        <p:cTn id="96" dur="1" fill="hold">
                                          <p:stCondLst>
                                            <p:cond delay="0"/>
                                          </p:stCondLst>
                                        </p:cTn>
                                        <p:tgtEl>
                                          <p:spTgt spid="50"/>
                                        </p:tgtEl>
                                        <p:attrNameLst>
                                          <p:attrName>style.visibility</p:attrName>
                                        </p:attrNameLst>
                                      </p:cBhvr>
                                      <p:to>
                                        <p:strVal val="visible"/>
                                      </p:to>
                                    </p:set>
                                    <p:anim calcmode="lin" valueType="num">
                                      <p:cBhvr>
                                        <p:cTn id="97" dur="500" fill="hold"/>
                                        <p:tgtEl>
                                          <p:spTgt spid="50"/>
                                        </p:tgtEl>
                                        <p:attrNameLst>
                                          <p:attrName>ppt_w</p:attrName>
                                        </p:attrNameLst>
                                      </p:cBhvr>
                                      <p:tavLst>
                                        <p:tav tm="0">
                                          <p:val>
                                            <p:fltVal val="0"/>
                                          </p:val>
                                        </p:tav>
                                        <p:tav tm="100000">
                                          <p:val>
                                            <p:strVal val="#ppt_w"/>
                                          </p:val>
                                        </p:tav>
                                      </p:tavLst>
                                    </p:anim>
                                    <p:anim calcmode="lin" valueType="num">
                                      <p:cBhvr>
                                        <p:cTn id="98" dur="500" fill="hold"/>
                                        <p:tgtEl>
                                          <p:spTgt spid="50"/>
                                        </p:tgtEl>
                                        <p:attrNameLst>
                                          <p:attrName>ppt_h</p:attrName>
                                        </p:attrNameLst>
                                      </p:cBhvr>
                                      <p:tavLst>
                                        <p:tav tm="0">
                                          <p:val>
                                            <p:fltVal val="0"/>
                                          </p:val>
                                        </p:tav>
                                        <p:tav tm="100000">
                                          <p:val>
                                            <p:strVal val="#ppt_h"/>
                                          </p:val>
                                        </p:tav>
                                      </p:tavLst>
                                    </p:anim>
                                    <p:animEffect transition="in" filter="fade">
                                      <p:cBhvr>
                                        <p:cTn id="99" dur="500"/>
                                        <p:tgtEl>
                                          <p:spTgt spid="5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1">
                                            <p:txEl>
                                              <p:pRg st="0" end="0"/>
                                            </p:txEl>
                                          </p:spTgt>
                                        </p:tgtEl>
                                        <p:attrNameLst>
                                          <p:attrName>style.visibility</p:attrName>
                                        </p:attrNameLst>
                                      </p:cBhvr>
                                      <p:to>
                                        <p:strVal val="visible"/>
                                      </p:to>
                                    </p:set>
                                    <p:anim calcmode="lin" valueType="num">
                                      <p:cBhvr>
                                        <p:cTn id="102"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51">
                                            <p:txEl>
                                              <p:pRg st="0" end="0"/>
                                            </p:txEl>
                                          </p:spTgt>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2">
                                            <p:txEl>
                                              <p:pRg st="0" end="0"/>
                                            </p:txEl>
                                          </p:spTgt>
                                        </p:tgtEl>
                                        <p:attrNameLst>
                                          <p:attrName>style.visibility</p:attrName>
                                        </p:attrNameLst>
                                      </p:cBhvr>
                                      <p:to>
                                        <p:strVal val="visible"/>
                                      </p:to>
                                    </p:set>
                                    <p:anim calcmode="lin" valueType="num">
                                      <p:cBhvr>
                                        <p:cTn id="107"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52">
                                            <p:txEl>
                                              <p:pRg st="0" end="0"/>
                                            </p:txEl>
                                          </p:spTgt>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53"/>
                                        </p:tgtEl>
                                        <p:attrNameLst>
                                          <p:attrName>style.visibility</p:attrName>
                                        </p:attrNameLst>
                                      </p:cBhvr>
                                      <p:to>
                                        <p:strVal val="visible"/>
                                      </p:to>
                                    </p:set>
                                    <p:anim calcmode="lin" valueType="num">
                                      <p:cBhvr>
                                        <p:cTn id="112" dur="500" fill="hold"/>
                                        <p:tgtEl>
                                          <p:spTgt spid="53"/>
                                        </p:tgtEl>
                                        <p:attrNameLst>
                                          <p:attrName>ppt_w</p:attrName>
                                        </p:attrNameLst>
                                      </p:cBhvr>
                                      <p:tavLst>
                                        <p:tav tm="0">
                                          <p:val>
                                            <p:fltVal val="0"/>
                                          </p:val>
                                        </p:tav>
                                        <p:tav tm="100000">
                                          <p:val>
                                            <p:strVal val="#ppt_w"/>
                                          </p:val>
                                        </p:tav>
                                      </p:tavLst>
                                    </p:anim>
                                    <p:anim calcmode="lin" valueType="num">
                                      <p:cBhvr>
                                        <p:cTn id="113" dur="500" fill="hold"/>
                                        <p:tgtEl>
                                          <p:spTgt spid="53"/>
                                        </p:tgtEl>
                                        <p:attrNameLst>
                                          <p:attrName>ppt_h</p:attrName>
                                        </p:attrNameLst>
                                      </p:cBhvr>
                                      <p:tavLst>
                                        <p:tav tm="0">
                                          <p:val>
                                            <p:fltVal val="0"/>
                                          </p:val>
                                        </p:tav>
                                        <p:tav tm="100000">
                                          <p:val>
                                            <p:strVal val="#ppt_h"/>
                                          </p:val>
                                        </p:tav>
                                      </p:tavLst>
                                    </p:anim>
                                    <p:animEffect transition="in" filter="fade">
                                      <p:cBhvr>
                                        <p:cTn id="114" dur="500"/>
                                        <p:tgtEl>
                                          <p:spTgt spid="5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4">
                                            <p:txEl>
                                              <p:pRg st="0" end="0"/>
                                            </p:txEl>
                                          </p:spTgt>
                                        </p:tgtEl>
                                        <p:attrNameLst>
                                          <p:attrName>style.visibility</p:attrName>
                                        </p:attrNameLst>
                                      </p:cBhvr>
                                      <p:to>
                                        <p:strVal val="visible"/>
                                      </p:to>
                                    </p:set>
                                    <p:anim calcmode="lin" valueType="num">
                                      <p:cBhvr>
                                        <p:cTn id="11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54">
                                            <p:txEl>
                                              <p:pRg st="0" end="0"/>
                                            </p:txEl>
                                          </p:spTgt>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500" fill="hold"/>
                                        <p:tgtEl>
                                          <p:spTgt spid="55"/>
                                        </p:tgtEl>
                                        <p:attrNameLst>
                                          <p:attrName>ppt_w</p:attrName>
                                        </p:attrNameLst>
                                      </p:cBhvr>
                                      <p:tavLst>
                                        <p:tav tm="0">
                                          <p:val>
                                            <p:fltVal val="0"/>
                                          </p:val>
                                        </p:tav>
                                        <p:tav tm="100000">
                                          <p:val>
                                            <p:strVal val="#ppt_w"/>
                                          </p:val>
                                        </p:tav>
                                      </p:tavLst>
                                    </p:anim>
                                    <p:anim calcmode="lin" valueType="num">
                                      <p:cBhvr>
                                        <p:cTn id="123" dur="500" fill="hold"/>
                                        <p:tgtEl>
                                          <p:spTgt spid="55"/>
                                        </p:tgtEl>
                                        <p:attrNameLst>
                                          <p:attrName>ppt_h</p:attrName>
                                        </p:attrNameLst>
                                      </p:cBhvr>
                                      <p:tavLst>
                                        <p:tav tm="0">
                                          <p:val>
                                            <p:fltVal val="0"/>
                                          </p:val>
                                        </p:tav>
                                        <p:tav tm="100000">
                                          <p:val>
                                            <p:strVal val="#ppt_h"/>
                                          </p:val>
                                        </p:tav>
                                      </p:tavLst>
                                    </p:anim>
                                    <p:animEffect transition="in" filter="fade">
                                      <p:cBhvr>
                                        <p:cTn id="124" dur="500"/>
                                        <p:tgtEl>
                                          <p:spTgt spid="5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56">
                                            <p:txEl>
                                              <p:pRg st="0" end="0"/>
                                            </p:txEl>
                                          </p:spTgt>
                                        </p:tgtEl>
                                        <p:attrNameLst>
                                          <p:attrName>style.visibility</p:attrName>
                                        </p:attrNameLst>
                                      </p:cBhvr>
                                      <p:to>
                                        <p:strVal val="visible"/>
                                      </p:to>
                                    </p:set>
                                    <p:anim calcmode="lin" valueType="num">
                                      <p:cBhvr>
                                        <p:cTn id="127"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5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57">
                                            <p:txEl>
                                              <p:pRg st="0" end="0"/>
                                            </p:txEl>
                                          </p:spTgt>
                                        </p:tgtEl>
                                        <p:attrNameLst>
                                          <p:attrName>style.visibility</p:attrName>
                                        </p:attrNameLst>
                                      </p:cBhvr>
                                      <p:to>
                                        <p:strVal val="visible"/>
                                      </p:to>
                                    </p:set>
                                    <p:anim calcmode="lin" valueType="num">
                                      <p:cBhvr>
                                        <p:cTn id="13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8" grpId="0" animBg="1"/>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1" grpId="0" build="p">
        <p:tmplLst>
          <p:tmpl lvl="1">
            <p:tnLst>
              <p:par>
                <p:cTn presetID="5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Left text">
    <p:spTree>
      <p:nvGrpSpPr>
        <p:cNvPr id="1" name=""/>
        <p:cNvGrpSpPr/>
        <p:nvPr/>
      </p:nvGrpSpPr>
      <p:grpSpPr>
        <a:xfrm>
          <a:off x="0" y="0"/>
          <a:ext cx="0" cy="0"/>
          <a:chOff x="0" y="0"/>
          <a:chExt cx="0" cy="0"/>
        </a:xfrm>
      </p:grpSpPr>
      <p:sp>
        <p:nvSpPr>
          <p:cNvPr id="20" name="Oval 19"/>
          <p:cNvSpPr>
            <a:spLocks noChangeAspect="1"/>
          </p:cNvSpPr>
          <p:nvPr/>
        </p:nvSpPr>
        <p:spPr>
          <a:xfrm>
            <a:off x="2190255" y="2377202"/>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2190255" y="3922920"/>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 Placeholder 7"/>
          <p:cNvSpPr>
            <a:spLocks noGrp="1"/>
          </p:cNvSpPr>
          <p:nvPr userDrawn="1">
            <p:ph type="body" sz="quarter" idx="40" hasCustomPrompt="1"/>
          </p:nvPr>
        </p:nvSpPr>
        <p:spPr>
          <a:xfrm>
            <a:off x="593894" y="2328187"/>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4" y="2565224"/>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4" y="38861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4" y="41231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4164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9683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377202"/>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265525" y="3922920"/>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 Placeholder 7"/>
          <p:cNvSpPr>
            <a:spLocks noGrp="1"/>
          </p:cNvSpPr>
          <p:nvPr userDrawn="1">
            <p:ph type="body" sz="quarter" idx="56" hasCustomPrompt="1"/>
          </p:nvPr>
        </p:nvSpPr>
        <p:spPr>
          <a:xfrm>
            <a:off x="6895213" y="2328187"/>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3" y="2565224"/>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3" y="38861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3" y="41231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4164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9683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7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2">
                                            <p:txEl>
                                              <p:pRg st="0" end="0"/>
                                            </p:txEl>
                                          </p:spTgt>
                                        </p:tgtEl>
                                        <p:attrNameLst>
                                          <p:attrName>style.visibility</p:attrName>
                                        </p:attrNameLst>
                                      </p:cBhvr>
                                      <p:to>
                                        <p:strVal val="visible"/>
                                      </p:to>
                                    </p:set>
                                    <p:anim calcmode="lin" valueType="num">
                                      <p:cBhvr>
                                        <p:cTn id="22"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2">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xEl>
                                              <p:pRg st="0" end="0"/>
                                            </p:txEl>
                                          </p:spTgt>
                                        </p:tgtEl>
                                        <p:attrNameLst>
                                          <p:attrName>style.visibility</p:attrName>
                                        </p:attrNameLst>
                                      </p:cBhvr>
                                      <p:to>
                                        <p:strVal val="visible"/>
                                      </p:to>
                                    </p:set>
                                    <p:anim calcmode="lin" valueType="num">
                                      <p:cBhvr>
                                        <p:cTn id="3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5">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7">
                                            <p:txEl>
                                              <p:pRg st="0" end="0"/>
                                            </p:txEl>
                                          </p:spTgt>
                                        </p:tgtEl>
                                        <p:attrNameLst>
                                          <p:attrName>style.visibility</p:attrName>
                                        </p:attrNameLst>
                                      </p:cBhvr>
                                      <p:to>
                                        <p:strVal val="visible"/>
                                      </p:to>
                                    </p:set>
                                    <p:anim calcmode="lin" valueType="num">
                                      <p:cBhvr>
                                        <p:cTn id="4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7">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p:cTn id="6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1">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2">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 calcmode="lin" valueType="num">
                                      <p:cBhvr>
                                        <p:cTn id="72"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33">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 calcmode="lin" valueType="num">
                                      <p:cBhvr>
                                        <p:cTn id="7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34">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35">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Left text">
    <p:spTree>
      <p:nvGrpSpPr>
        <p:cNvPr id="1" name=""/>
        <p:cNvGrpSpPr/>
        <p:nvPr/>
      </p:nvGrpSpPr>
      <p:grpSpPr>
        <a:xfrm>
          <a:off x="0" y="0"/>
          <a:ext cx="0" cy="0"/>
          <a:chOff x="0" y="0"/>
          <a:chExt cx="0" cy="0"/>
        </a:xfrm>
      </p:grpSpPr>
      <p:sp>
        <p:nvSpPr>
          <p:cNvPr id="20" name="Oval 19"/>
          <p:cNvSpPr>
            <a:spLocks noChangeAspect="1"/>
          </p:cNvSpPr>
          <p:nvPr/>
        </p:nvSpPr>
        <p:spPr>
          <a:xfrm>
            <a:off x="2190255" y="2110502"/>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2190255" y="3110120"/>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 Placeholder 7"/>
          <p:cNvSpPr>
            <a:spLocks noGrp="1"/>
          </p:cNvSpPr>
          <p:nvPr userDrawn="1">
            <p:ph type="body" sz="quarter" idx="40" hasCustomPrompt="1"/>
          </p:nvPr>
        </p:nvSpPr>
        <p:spPr>
          <a:xfrm>
            <a:off x="593894" y="2048787"/>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4" y="2285824"/>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4" y="30225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4" y="32595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1370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1555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110502"/>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6265525" y="3110120"/>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 Placeholder 7"/>
          <p:cNvSpPr>
            <a:spLocks noGrp="1"/>
          </p:cNvSpPr>
          <p:nvPr userDrawn="1">
            <p:ph type="body" sz="quarter" idx="56" hasCustomPrompt="1"/>
          </p:nvPr>
        </p:nvSpPr>
        <p:spPr>
          <a:xfrm>
            <a:off x="6895213" y="2048787"/>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3" y="2285824"/>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3" y="30225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3" y="32595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1370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1555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2190255" y="4062620"/>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Placeholder 7"/>
          <p:cNvSpPr>
            <a:spLocks noGrp="1"/>
          </p:cNvSpPr>
          <p:nvPr>
            <p:ph type="body" sz="quarter" idx="62" hasCustomPrompt="1"/>
          </p:nvPr>
        </p:nvSpPr>
        <p:spPr>
          <a:xfrm>
            <a:off x="593894" y="39750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593894" y="42120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2200771" y="41080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6265525" y="4062620"/>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 Placeholder 7"/>
          <p:cNvSpPr>
            <a:spLocks noGrp="1"/>
          </p:cNvSpPr>
          <p:nvPr>
            <p:ph type="body" sz="quarter" idx="65" hasCustomPrompt="1"/>
          </p:nvPr>
        </p:nvSpPr>
        <p:spPr>
          <a:xfrm>
            <a:off x="6895213" y="39750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6895213" y="42120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6276041" y="41080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56967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 calcmode="lin" valueType="num">
                                      <p:cBhvr>
                                        <p:cTn id="1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3" dur="300" fill="hold"/>
                                        <p:tgtEl>
                                          <p:spTgt spid="43">
                                            <p:txEl>
                                              <p:pRg st="0" end="0"/>
                                            </p:txEl>
                                          </p:spTgt>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p:cTn id="26"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6">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p:cTn id="3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7">
                                            <p:txEl>
                                              <p:pRg st="0" end="0"/>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 calcmode="lin" valueType="num">
                                      <p:cBhvr>
                                        <p:cTn id="46"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35">
                                            <p:txEl>
                                              <p:pRg st="0" end="0"/>
                                            </p:tx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p:cTn id="5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6">
                                            <p:txEl>
                                              <p:pRg st="0" end="0"/>
                                            </p:tx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par>
                                <p:cTn id="59" presetID="53" presetClass="entr" presetSubtype="16" fill="hold" grpId="1" nodeType="with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 calcmode="lin" valueType="num">
                                      <p:cBhvr>
                                        <p:cTn id="6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3">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p:cTn id="7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7">
                                            <p:txEl>
                                              <p:pRg st="0" end="0"/>
                                            </p:txEl>
                                          </p:spTgt>
                                        </p:tgtEl>
                                      </p:cBhvr>
                                    </p:animEffect>
                                  </p:childTnLst>
                                </p:cTn>
                              </p:par>
                              <p:par>
                                <p:cTn id="74" presetID="37" presetClass="entr" presetSubtype="0" fill="hold" grpId="0" nodeType="withEffect">
                                  <p:stCondLst>
                                    <p:cond delay="0"/>
                                  </p:stCondLst>
                                  <p:childTnLst>
                                    <p:set>
                                      <p:cBhvr>
                                        <p:cTn id="75" dur="1" fill="hold">
                                          <p:stCondLst>
                                            <p:cond delay="0"/>
                                          </p:stCondLst>
                                        </p:cTn>
                                        <p:tgtEl>
                                          <p:spTgt spid="22">
                                            <p:txEl>
                                              <p:pRg st="0" end="0"/>
                                            </p:txEl>
                                          </p:spTgt>
                                        </p:tgtEl>
                                        <p:attrNameLst>
                                          <p:attrName>style.visibility</p:attrName>
                                        </p:attrNameLst>
                                      </p:cBhvr>
                                      <p:to>
                                        <p:strVal val="visible"/>
                                      </p:to>
                                    </p:set>
                                    <p:animEffect transition="in" filter="fade">
                                      <p:cBhvr>
                                        <p:cTn id="76" dur="1000"/>
                                        <p:tgtEl>
                                          <p:spTgt spid="22">
                                            <p:txEl>
                                              <p:pRg st="0" end="0"/>
                                            </p:txEl>
                                          </p:spTgt>
                                        </p:tgtEl>
                                      </p:cBhvr>
                                    </p:animEffect>
                                    <p:anim calcmode="lin" valueType="num">
                                      <p:cBhvr>
                                        <p:cTn id="7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8" dur="90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1000"/>
                                        <p:tgtEl>
                                          <p:spTgt spid="23">
                                            <p:txEl>
                                              <p:pRg st="0" end="0"/>
                                            </p:txEl>
                                          </p:spTgt>
                                        </p:tgtEl>
                                      </p:cBhvr>
                                    </p:animEffect>
                                    <p:anim calcmode="lin" valueType="num">
                                      <p:cBhvr>
                                        <p:cTn id="8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4" dur="900" decel="100000" fill="hold"/>
                                        <p:tgtEl>
                                          <p:spTgt spid="23">
                                            <p:txEl>
                                              <p:pRg st="0" end="0"/>
                                            </p:txEl>
                                          </p:spTgt>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3">
                                            <p:txEl>
                                              <p:pRg st="0" end="0"/>
                                            </p:txEl>
                                          </p:spTgt>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fade">
                                      <p:cBhvr>
                                        <p:cTn id="88" dur="1000"/>
                                        <p:tgtEl>
                                          <p:spTgt spid="24">
                                            <p:txEl>
                                              <p:pRg st="0" end="0"/>
                                            </p:txEl>
                                          </p:spTgt>
                                        </p:tgtEl>
                                      </p:cBhvr>
                                    </p:animEffect>
                                    <p:anim calcmode="lin" valueType="num">
                                      <p:cBhvr>
                                        <p:cTn id="89"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0" dur="900" decel="100000" fill="hold"/>
                                        <p:tgtEl>
                                          <p:spTgt spid="24">
                                            <p:txEl>
                                              <p:pRg st="0" end="0"/>
                                            </p:txEl>
                                          </p:spTgt>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24">
                                            <p:txEl>
                                              <p:pRg st="0" end="0"/>
                                            </p:txEl>
                                          </p:spTgt>
                                        </p:tgtEl>
                                        <p:attrNameLst>
                                          <p:attrName>ppt_y</p:attrName>
                                        </p:attrNameLst>
                                      </p:cBhvr>
                                      <p:tavLst>
                                        <p:tav tm="0">
                                          <p:val>
                                            <p:strVal val="#ppt_y-.03"/>
                                          </p:val>
                                        </p:tav>
                                        <p:tav tm="100000">
                                          <p:val>
                                            <p:strVal val="#ppt_y"/>
                                          </p:val>
                                        </p:tav>
                                      </p:tavLst>
                                    </p:anim>
                                  </p:childTnLst>
                                </p:cTn>
                              </p:par>
                              <p:par>
                                <p:cTn id="92" presetID="37" presetClass="entr" presetSubtype="0" fill="hold" grpId="0" nodeType="withEffect">
                                  <p:stCondLst>
                                    <p:cond delay="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1000"/>
                                        <p:tgtEl>
                                          <p:spTgt spid="25">
                                            <p:txEl>
                                              <p:pRg st="0" end="0"/>
                                            </p:txEl>
                                          </p:spTgt>
                                        </p:tgtEl>
                                      </p:cBhvr>
                                    </p:animEffect>
                                    <p:anim calcmode="lin" valueType="num">
                                      <p:cBhvr>
                                        <p:cTn id="9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900" decel="100000" fill="hold"/>
                                        <p:tgtEl>
                                          <p:spTgt spid="25">
                                            <p:txEl>
                                              <p:pRg st="0" end="0"/>
                                            </p:txEl>
                                          </p:spTgt>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5">
                                            <p:txEl>
                                              <p:pRg st="0" end="0"/>
                                            </p:txEl>
                                          </p:spTgt>
                                        </p:tgtEl>
                                        <p:attrNameLst>
                                          <p:attrName>ppt_y</p:attrName>
                                        </p:attrNameLst>
                                      </p:cBhvr>
                                      <p:tavLst>
                                        <p:tav tm="0">
                                          <p:val>
                                            <p:strVal val="#ppt_y-.03"/>
                                          </p:val>
                                        </p:tav>
                                        <p:tav tm="100000">
                                          <p:val>
                                            <p:strVal val="#ppt_y"/>
                                          </p:val>
                                        </p:tav>
                                      </p:tavLst>
                                    </p:anim>
                                  </p:childTnLst>
                                </p:cTn>
                              </p:par>
                              <p:par>
                                <p:cTn id="98" presetID="37" presetClass="entr" presetSubtype="0" fill="hold" grpId="0" nodeType="withEffect">
                                  <p:stCondLst>
                                    <p:cond delay="0"/>
                                  </p:stCondLst>
                                  <p:childTnLst>
                                    <p:set>
                                      <p:cBhvr>
                                        <p:cTn id="99" dur="1" fill="hold">
                                          <p:stCondLst>
                                            <p:cond delay="0"/>
                                          </p:stCondLst>
                                        </p:cTn>
                                        <p:tgtEl>
                                          <p:spTgt spid="41">
                                            <p:txEl>
                                              <p:pRg st="0" end="0"/>
                                            </p:txEl>
                                          </p:spTgt>
                                        </p:tgtEl>
                                        <p:attrNameLst>
                                          <p:attrName>style.visibility</p:attrName>
                                        </p:attrNameLst>
                                      </p:cBhvr>
                                      <p:to>
                                        <p:strVal val="visible"/>
                                      </p:to>
                                    </p:set>
                                    <p:animEffect transition="in" filter="fade">
                                      <p:cBhvr>
                                        <p:cTn id="100" dur="1000"/>
                                        <p:tgtEl>
                                          <p:spTgt spid="41">
                                            <p:txEl>
                                              <p:pRg st="0" end="0"/>
                                            </p:txEl>
                                          </p:spTgt>
                                        </p:tgtEl>
                                      </p:cBhvr>
                                    </p:animEffect>
                                    <p:anim calcmode="lin" valueType="num">
                                      <p:cBhvr>
                                        <p:cTn id="101"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02"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par>
                                <p:cTn id="104" presetID="37" presetClass="entr" presetSubtype="0" fill="hold" grpId="0" nodeType="with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Effect transition="in" filter="fade">
                                      <p:cBhvr>
                                        <p:cTn id="106" dur="1000"/>
                                        <p:tgtEl>
                                          <p:spTgt spid="42">
                                            <p:txEl>
                                              <p:pRg st="0" end="0"/>
                                            </p:txEl>
                                          </p:spTgt>
                                        </p:tgtEl>
                                      </p:cBhvr>
                                    </p:animEffect>
                                    <p:anim calcmode="lin" valueType="num">
                                      <p:cBhvr>
                                        <p:cTn id="10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08" dur="900" decel="100000" fill="hold"/>
                                        <p:tgtEl>
                                          <p:spTgt spid="42">
                                            <p:txEl>
                                              <p:pRg st="0" end="0"/>
                                            </p:txEl>
                                          </p:spTgt>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42">
                                            <p:txEl>
                                              <p:pRg st="0" end="0"/>
                                            </p:txEl>
                                          </p:spTgt>
                                        </p:tgtEl>
                                        <p:attrNameLst>
                                          <p:attrName>ppt_y</p:attrName>
                                        </p:attrNameLst>
                                      </p:cBhvr>
                                      <p:tavLst>
                                        <p:tav tm="0">
                                          <p:val>
                                            <p:strVal val="#ppt_y-.03"/>
                                          </p:val>
                                        </p:tav>
                                        <p:tav tm="100000">
                                          <p:val>
                                            <p:strVal val="#ppt_y"/>
                                          </p:val>
                                        </p:tav>
                                      </p:tavLst>
                                    </p:anim>
                                  </p:childTnLst>
                                </p:cTn>
                              </p:par>
                              <p:par>
                                <p:cTn id="110" presetID="37" presetClass="entr" presetSubtype="0" fill="hold" grpId="0" nodeType="withEffect">
                                  <p:stCondLst>
                                    <p:cond delay="0"/>
                                  </p:stCondLst>
                                  <p:childTnLst>
                                    <p:set>
                                      <p:cBhvr>
                                        <p:cTn id="111" dur="1" fill="hold">
                                          <p:stCondLst>
                                            <p:cond delay="0"/>
                                          </p:stCondLst>
                                        </p:cTn>
                                        <p:tgtEl>
                                          <p:spTgt spid="31">
                                            <p:txEl>
                                              <p:pRg st="0" end="0"/>
                                            </p:txEl>
                                          </p:spTgt>
                                        </p:tgtEl>
                                        <p:attrNameLst>
                                          <p:attrName>style.visibility</p:attrName>
                                        </p:attrNameLst>
                                      </p:cBhvr>
                                      <p:to>
                                        <p:strVal val="visible"/>
                                      </p:to>
                                    </p:set>
                                    <p:animEffect transition="in" filter="fade">
                                      <p:cBhvr>
                                        <p:cTn id="112" dur="1000"/>
                                        <p:tgtEl>
                                          <p:spTgt spid="31">
                                            <p:txEl>
                                              <p:pRg st="0" end="0"/>
                                            </p:txEl>
                                          </p:spTgt>
                                        </p:tgtEl>
                                      </p:cBhvr>
                                    </p:animEffect>
                                    <p:anim calcmode="lin" valueType="num">
                                      <p:cBhvr>
                                        <p:cTn id="113"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4" dur="900" decel="100000" fill="hold"/>
                                        <p:tgtEl>
                                          <p:spTgt spid="31">
                                            <p:txEl>
                                              <p:pRg st="0" end="0"/>
                                            </p:txEl>
                                          </p:spTgt>
                                        </p:tgtEl>
                                        <p:attrNameLst>
                                          <p:attrName>ppt_y</p:attrName>
                                        </p:attrNameLst>
                                      </p:cBhvr>
                                      <p:tavLst>
                                        <p:tav tm="0">
                                          <p:val>
                                            <p:strVal val="#ppt_y+1"/>
                                          </p:val>
                                        </p:tav>
                                        <p:tav tm="100000">
                                          <p:val>
                                            <p:strVal val="#ppt_y-.03"/>
                                          </p:val>
                                        </p:tav>
                                      </p:tavLst>
                                    </p:anim>
                                    <p:anim calcmode="lin" valueType="num">
                                      <p:cBhvr>
                                        <p:cTn id="115" dur="100" accel="100000" fill="hold">
                                          <p:stCondLst>
                                            <p:cond delay="900"/>
                                          </p:stCondLst>
                                        </p:cTn>
                                        <p:tgtEl>
                                          <p:spTgt spid="31">
                                            <p:txEl>
                                              <p:pRg st="0" end="0"/>
                                            </p:txEl>
                                          </p:spTgt>
                                        </p:tgtEl>
                                        <p:attrNameLst>
                                          <p:attrName>ppt_y</p:attrName>
                                        </p:attrNameLst>
                                      </p:cBhvr>
                                      <p:tavLst>
                                        <p:tav tm="0">
                                          <p:val>
                                            <p:strVal val="#ppt_y-.03"/>
                                          </p:val>
                                        </p:tav>
                                        <p:tav tm="100000">
                                          <p:val>
                                            <p:strVal val="#ppt_y"/>
                                          </p:val>
                                        </p:tav>
                                      </p:tavLst>
                                    </p:anim>
                                  </p:childTnLst>
                                </p:cTn>
                              </p:par>
                              <p:par>
                                <p:cTn id="116" presetID="37" presetClass="entr" presetSubtype="0" fill="hold" grpId="0" nodeType="withEffect">
                                  <p:stCondLst>
                                    <p:cond delay="0"/>
                                  </p:stCondLst>
                                  <p:childTnLst>
                                    <p:set>
                                      <p:cBhvr>
                                        <p:cTn id="117" dur="1" fill="hold">
                                          <p:stCondLst>
                                            <p:cond delay="0"/>
                                          </p:stCondLst>
                                        </p:cTn>
                                        <p:tgtEl>
                                          <p:spTgt spid="32">
                                            <p:txEl>
                                              <p:pRg st="0" end="0"/>
                                            </p:txEl>
                                          </p:spTgt>
                                        </p:tgtEl>
                                        <p:attrNameLst>
                                          <p:attrName>style.visibility</p:attrName>
                                        </p:attrNameLst>
                                      </p:cBhvr>
                                      <p:to>
                                        <p:strVal val="visible"/>
                                      </p:to>
                                    </p:set>
                                    <p:animEffect transition="in" filter="fade">
                                      <p:cBhvr>
                                        <p:cTn id="118" dur="1000"/>
                                        <p:tgtEl>
                                          <p:spTgt spid="32">
                                            <p:txEl>
                                              <p:pRg st="0" end="0"/>
                                            </p:txEl>
                                          </p:spTgt>
                                        </p:tgtEl>
                                      </p:cBhvr>
                                    </p:animEffect>
                                    <p:anim calcmode="lin" valueType="num">
                                      <p:cBhvr>
                                        <p:cTn id="119"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20" dur="900" decel="100000" fill="hold"/>
                                        <p:tgtEl>
                                          <p:spTgt spid="32">
                                            <p:txEl>
                                              <p:pRg st="0" end="0"/>
                                            </p:txEl>
                                          </p:spTgt>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32">
                                            <p:txEl>
                                              <p:pRg st="0" end="0"/>
                                            </p:txEl>
                                          </p:spTgt>
                                        </p:tgtEl>
                                        <p:attrNameLst>
                                          <p:attrName>ppt_y</p:attrName>
                                        </p:attrNameLst>
                                      </p:cBhvr>
                                      <p:tavLst>
                                        <p:tav tm="0">
                                          <p:val>
                                            <p:strVal val="#ppt_y-.03"/>
                                          </p:val>
                                        </p:tav>
                                        <p:tav tm="100000">
                                          <p:val>
                                            <p:strVal val="#ppt_y"/>
                                          </p:val>
                                        </p:tav>
                                      </p:tavLst>
                                    </p:anim>
                                  </p:childTnLst>
                                </p:cTn>
                              </p:par>
                              <p:par>
                                <p:cTn id="122" presetID="37" presetClass="entr" presetSubtype="0" fill="hold" grpId="0" nodeType="withEffect">
                                  <p:stCondLst>
                                    <p:cond delay="0"/>
                                  </p:stCondLst>
                                  <p:childTnLst>
                                    <p:set>
                                      <p:cBhvr>
                                        <p:cTn id="123" dur="1" fill="hold">
                                          <p:stCondLst>
                                            <p:cond delay="0"/>
                                          </p:stCondLst>
                                        </p:cTn>
                                        <p:tgtEl>
                                          <p:spTgt spid="33">
                                            <p:txEl>
                                              <p:pRg st="0" end="0"/>
                                            </p:txEl>
                                          </p:spTgt>
                                        </p:tgtEl>
                                        <p:attrNameLst>
                                          <p:attrName>style.visibility</p:attrName>
                                        </p:attrNameLst>
                                      </p:cBhvr>
                                      <p:to>
                                        <p:strVal val="visible"/>
                                      </p:to>
                                    </p:set>
                                    <p:animEffect transition="in" filter="fade">
                                      <p:cBhvr>
                                        <p:cTn id="124" dur="1000"/>
                                        <p:tgtEl>
                                          <p:spTgt spid="33">
                                            <p:txEl>
                                              <p:pRg st="0" end="0"/>
                                            </p:txEl>
                                          </p:spTgt>
                                        </p:tgtEl>
                                      </p:cBhvr>
                                    </p:animEffect>
                                    <p:anim calcmode="lin" valueType="num">
                                      <p:cBhvr>
                                        <p:cTn id="125"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6" dur="900" decel="100000" fill="hold"/>
                                        <p:tgtEl>
                                          <p:spTgt spid="33">
                                            <p:txEl>
                                              <p:pRg st="0" end="0"/>
                                            </p:txEl>
                                          </p:spTgt>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33">
                                            <p:txEl>
                                              <p:pRg st="0" end="0"/>
                                            </p:txEl>
                                          </p:spTgt>
                                        </p:tgtEl>
                                        <p:attrNameLst>
                                          <p:attrName>ppt_y</p:attrName>
                                        </p:attrNameLst>
                                      </p:cBhvr>
                                      <p:tavLst>
                                        <p:tav tm="0">
                                          <p:val>
                                            <p:strVal val="#ppt_y-.03"/>
                                          </p:val>
                                        </p:tav>
                                        <p:tav tm="100000">
                                          <p:val>
                                            <p:strVal val="#ppt_y"/>
                                          </p:val>
                                        </p:tav>
                                      </p:tavLst>
                                    </p:anim>
                                  </p:childTnLst>
                                </p:cTn>
                              </p:par>
                              <p:par>
                                <p:cTn id="128" presetID="37" presetClass="entr" presetSubtype="0" fill="hold" grpId="0" nodeType="withEffect">
                                  <p:stCondLst>
                                    <p:cond delay="0"/>
                                  </p:stCondLst>
                                  <p:childTnLst>
                                    <p:set>
                                      <p:cBhvr>
                                        <p:cTn id="129" dur="1" fill="hold">
                                          <p:stCondLst>
                                            <p:cond delay="0"/>
                                          </p:stCondLst>
                                        </p:cTn>
                                        <p:tgtEl>
                                          <p:spTgt spid="34">
                                            <p:txEl>
                                              <p:pRg st="0" end="0"/>
                                            </p:txEl>
                                          </p:spTgt>
                                        </p:tgtEl>
                                        <p:attrNameLst>
                                          <p:attrName>style.visibility</p:attrName>
                                        </p:attrNameLst>
                                      </p:cBhvr>
                                      <p:to>
                                        <p:strVal val="visible"/>
                                      </p:to>
                                    </p:set>
                                    <p:animEffect transition="in" filter="fade">
                                      <p:cBhvr>
                                        <p:cTn id="130" dur="1000"/>
                                        <p:tgtEl>
                                          <p:spTgt spid="34">
                                            <p:txEl>
                                              <p:pRg st="0" end="0"/>
                                            </p:txEl>
                                          </p:spTgt>
                                        </p:tgtEl>
                                      </p:cBhvr>
                                    </p:animEffect>
                                    <p:anim calcmode="lin" valueType="num">
                                      <p:cBhvr>
                                        <p:cTn id="131"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32" dur="900" decel="100000" fill="hold"/>
                                        <p:tgtEl>
                                          <p:spTgt spid="34">
                                            <p:txEl>
                                              <p:pRg st="0" end="0"/>
                                            </p:txEl>
                                          </p:spTgt>
                                        </p:tgtEl>
                                        <p:attrNameLst>
                                          <p:attrName>ppt_y</p:attrName>
                                        </p:attrNameLst>
                                      </p:cBhvr>
                                      <p:tavLst>
                                        <p:tav tm="0">
                                          <p:val>
                                            <p:strVal val="#ppt_y+1"/>
                                          </p:val>
                                        </p:tav>
                                        <p:tav tm="100000">
                                          <p:val>
                                            <p:strVal val="#ppt_y-.03"/>
                                          </p:val>
                                        </p:tav>
                                      </p:tavLst>
                                    </p:anim>
                                    <p:anim calcmode="lin" valueType="num">
                                      <p:cBhvr>
                                        <p:cTn id="133" dur="100" accel="100000" fill="hold">
                                          <p:stCondLst>
                                            <p:cond delay="900"/>
                                          </p:stCondLst>
                                        </p:cTn>
                                        <p:tgtEl>
                                          <p:spTgt spid="34">
                                            <p:txEl>
                                              <p:pRg st="0" end="0"/>
                                            </p:txEl>
                                          </p:spTgt>
                                        </p:tgtEl>
                                        <p:attrNameLst>
                                          <p:attrName>ppt_y</p:attrName>
                                        </p:attrNameLst>
                                      </p:cBhvr>
                                      <p:tavLst>
                                        <p:tav tm="0">
                                          <p:val>
                                            <p:strVal val="#ppt_y-.03"/>
                                          </p:val>
                                        </p:tav>
                                        <p:tav tm="100000">
                                          <p:val>
                                            <p:strVal val="#ppt_y"/>
                                          </p:val>
                                        </p:tav>
                                      </p:tavLst>
                                    </p:anim>
                                  </p:childTnLst>
                                </p:cTn>
                              </p:par>
                              <p:par>
                                <p:cTn id="134" presetID="37" presetClass="entr" presetSubtype="0" fill="hold" grpId="0" nodeType="with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Effect transition="in" filter="fade">
                                      <p:cBhvr>
                                        <p:cTn id="136" dur="1000"/>
                                        <p:tgtEl>
                                          <p:spTgt spid="45">
                                            <p:txEl>
                                              <p:pRg st="0" end="0"/>
                                            </p:txEl>
                                          </p:spTgt>
                                        </p:tgtEl>
                                      </p:cBhvr>
                                    </p:animEffect>
                                    <p:anim calcmode="lin" valueType="num">
                                      <p:cBhvr>
                                        <p:cTn id="137"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38" dur="900" decel="100000" fill="hold"/>
                                        <p:tgtEl>
                                          <p:spTgt spid="45">
                                            <p:txEl>
                                              <p:pRg st="0" end="0"/>
                                            </p:txEl>
                                          </p:spTgt>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45">
                                            <p:txEl>
                                              <p:pRg st="0" end="0"/>
                                            </p:txEl>
                                          </p:spTgt>
                                        </p:tgtEl>
                                        <p:attrNameLst>
                                          <p:attrName>ppt_y</p:attrName>
                                        </p:attrNameLst>
                                      </p:cBhvr>
                                      <p:tavLst>
                                        <p:tav tm="0">
                                          <p:val>
                                            <p:strVal val="#ppt_y-.03"/>
                                          </p:val>
                                        </p:tav>
                                        <p:tav tm="100000">
                                          <p:val>
                                            <p:strVal val="#ppt_y"/>
                                          </p:val>
                                        </p:tav>
                                      </p:tavLst>
                                    </p:anim>
                                  </p:childTnLst>
                                </p:cTn>
                              </p:par>
                              <p:par>
                                <p:cTn id="140" presetID="37" presetClass="entr" presetSubtype="0" fill="hold" grpId="0" nodeType="withEffect">
                                  <p:stCondLst>
                                    <p:cond delay="0"/>
                                  </p:stCondLst>
                                  <p:childTnLst>
                                    <p:set>
                                      <p:cBhvr>
                                        <p:cTn id="141" dur="1" fill="hold">
                                          <p:stCondLst>
                                            <p:cond delay="0"/>
                                          </p:stCondLst>
                                        </p:cTn>
                                        <p:tgtEl>
                                          <p:spTgt spid="46">
                                            <p:txEl>
                                              <p:pRg st="0" end="0"/>
                                            </p:txEl>
                                          </p:spTgt>
                                        </p:tgtEl>
                                        <p:attrNameLst>
                                          <p:attrName>style.visibility</p:attrName>
                                        </p:attrNameLst>
                                      </p:cBhvr>
                                      <p:to>
                                        <p:strVal val="visible"/>
                                      </p:to>
                                    </p:set>
                                    <p:animEffect transition="in" filter="fade">
                                      <p:cBhvr>
                                        <p:cTn id="142" dur="1000"/>
                                        <p:tgtEl>
                                          <p:spTgt spid="46">
                                            <p:txEl>
                                              <p:pRg st="0" end="0"/>
                                            </p:txEl>
                                          </p:spTgt>
                                        </p:tgtEl>
                                      </p:cBhvr>
                                    </p:animEffect>
                                    <p:anim calcmode="lin" valueType="num">
                                      <p:cBhvr>
                                        <p:cTn id="143"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44" dur="900" decel="100000" fill="hold"/>
                                        <p:tgtEl>
                                          <p:spTgt spid="46">
                                            <p:txEl>
                                              <p:pRg st="0" end="0"/>
                                            </p:txEl>
                                          </p:spTgt>
                                        </p:tgtEl>
                                        <p:attrNameLst>
                                          <p:attrName>ppt_y</p:attrName>
                                        </p:attrNameLst>
                                      </p:cBhvr>
                                      <p:tavLst>
                                        <p:tav tm="0">
                                          <p:val>
                                            <p:strVal val="#ppt_y+1"/>
                                          </p:val>
                                        </p:tav>
                                        <p:tav tm="100000">
                                          <p:val>
                                            <p:strVal val="#ppt_y-.03"/>
                                          </p:val>
                                        </p:tav>
                                      </p:tavLst>
                                    </p:anim>
                                    <p:anim calcmode="lin" valueType="num">
                                      <p:cBhvr>
                                        <p:cTn id="145" dur="100" accel="100000" fill="hold">
                                          <p:stCondLst>
                                            <p:cond delay="900"/>
                                          </p:stCondLst>
                                        </p:cTn>
                                        <p:tgtEl>
                                          <p:spTgt spid="4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37"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anim calcmode="lin" valueType="num">
                      <p:cBhvr>
                        <p:cTn dur="1000" fill="hold"/>
                        <p:tgtEl>
                          <p:spTgt spid="22"/>
                        </p:tgtEl>
                        <p:attrNameLst>
                          <p:attrName>ppt_x</p:attrName>
                        </p:attrNameLst>
                      </p:cBhvr>
                      <p:tavLst>
                        <p:tav tm="0">
                          <p:val>
                            <p:strVal val="#ppt_x"/>
                          </p:val>
                        </p:tav>
                        <p:tav tm="100000">
                          <p:val>
                            <p:strVal val="#ppt_x"/>
                          </p:val>
                        </p:tav>
                      </p:tavLst>
                    </p:anim>
                    <p:anim calcmode="lin" valueType="num">
                      <p:cBhvr>
                        <p:cTn dur="900" decel="100000" fill="hold"/>
                        <p:tgtEl>
                          <p:spTgt spid="2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tnLst>
          </p:tmpl>
        </p:tmplLst>
      </p:bldP>
      <p:bldP spid="23" grpId="0" build="p">
        <p:tmplLst>
          <p:tmpl lvl="1">
            <p:tnLst>
              <p:par>
                <p:cTn presetID="37"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900" decel="100000" fill="hold"/>
                        <p:tgtEl>
                          <p:spTgt spid="2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tnLst>
          </p:tmpl>
        </p:tmplLst>
      </p:bldP>
      <p:bldP spid="24" grpId="0" build="p">
        <p:tmplLst>
          <p:tmpl lvl="1">
            <p:tnLst>
              <p:par>
                <p:cTn presetID="37"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900" decel="100000" fill="hold"/>
                        <p:tgtEl>
                          <p:spTgt spid="2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tnLst>
          </p:tmpl>
        </p:tmplLst>
      </p:bldP>
      <p:bldP spid="25" grpId="0" build="p">
        <p:tmplLst>
          <p:tmpl lvl="1">
            <p:tnLst>
              <p:par>
                <p:cTn presetID="3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900" decel="100000" fill="hold"/>
                        <p:tgtEl>
                          <p:spTgt spid="2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tnLst>
          </p:tmpl>
        </p:tmplLst>
      </p:bldP>
      <p:bldP spid="26" grpId="0" build="p">
        <p:tmplLst>
          <p:tmpl lvl="1">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3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900" decel="100000" fill="hold"/>
                        <p:tgtEl>
                          <p:spTgt spid="3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tnLst>
          </p:tmpl>
        </p:tmplLst>
      </p:bldP>
      <p:bldP spid="32" grpId="0" build="p">
        <p:tmplLst>
          <p:tmpl lvl="1">
            <p:tnLst>
              <p:par>
                <p:cTn presetID="3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900" decel="100000" fill="hold"/>
                        <p:tgtEl>
                          <p:spTgt spid="3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tnLst>
          </p:tmpl>
        </p:tmplLst>
      </p:bldP>
      <p:bldP spid="33" grpId="0" build="p">
        <p:tmplLst>
          <p:tmpl lvl="1">
            <p:tnLst>
              <p:par>
                <p:cTn presetID="37"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900" decel="100000" fill="hold"/>
                        <p:tgtEl>
                          <p:spTgt spid="3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tnLst>
          </p:tmpl>
        </p:tmplLst>
      </p:bldP>
      <p:bldP spid="34" grpId="0" build="p">
        <p:tmplLst>
          <p:tmpl lvl="1">
            <p:tnLst>
              <p:par>
                <p:cTn presetID="3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900" decel="100000" fill="hold"/>
                        <p:tgtEl>
                          <p:spTgt spid="3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tnLst>
          </p:tmpl>
        </p:tmplLst>
      </p:bldP>
      <p:bldP spid="35" grpId="0" build="p">
        <p:tmplLst>
          <p:tmpl lvl="1">
            <p:tnLst>
              <p:par>
                <p:cTn presetID="5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37"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900" decel="100000" fill="hold"/>
                        <p:tgtEl>
                          <p:spTgt spid="4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tnLst>
          </p:tmpl>
        </p:tmplLst>
      </p:bldP>
      <p:bldP spid="42" grpId="0" build="p">
        <p:tmplLst>
          <p:tmpl lvl="1">
            <p:tnLst>
              <p:par>
                <p:cTn presetID="37"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900" decel="100000" fill="hold"/>
                        <p:tgtEl>
                          <p:spTgt spid="4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tnLst>
          </p:tmpl>
        </p:tmplLst>
      </p:bldP>
      <p:bldP spid="43" grpId="0" build="p">
        <p:tmplLst>
          <p:tmpl lvl="1">
            <p:tnLst>
              <p:par>
                <p:cTn presetID="2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childTnLst>
                </p:cTn>
              </p:par>
            </p:tnLst>
          </p:tmpl>
        </p:tmplLst>
      </p:bldP>
      <p:bldP spid="43" grpId="1" build="p">
        <p:tmplLst>
          <p:tmpl lvl="1">
            <p:tnLst>
              <p:par>
                <p:cTn presetID="5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37"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anim calcmode="lin" valueType="num">
                      <p:cBhvr>
                        <p:cTn dur="1000" fill="hold"/>
                        <p:tgtEl>
                          <p:spTgt spid="45"/>
                        </p:tgtEl>
                        <p:attrNameLst>
                          <p:attrName>ppt_x</p:attrName>
                        </p:attrNameLst>
                      </p:cBhvr>
                      <p:tavLst>
                        <p:tav tm="0">
                          <p:val>
                            <p:strVal val="#ppt_x"/>
                          </p:val>
                        </p:tav>
                        <p:tav tm="100000">
                          <p:val>
                            <p:strVal val="#ppt_x"/>
                          </p:val>
                        </p:tav>
                      </p:tavLst>
                    </p:anim>
                    <p:anim calcmode="lin" valueType="num">
                      <p:cBhvr>
                        <p:cTn dur="900" decel="100000" fill="hold"/>
                        <p:tgtEl>
                          <p:spTgt spid="4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tnLst>
          </p:tmpl>
        </p:tmplLst>
      </p:bldP>
      <p:bldP spid="46" grpId="0" build="p">
        <p:tmplLst>
          <p:tmpl lvl="1">
            <p:tnLst>
              <p:par>
                <p:cTn presetID="3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900" decel="100000" fill="hold"/>
                        <p:tgtEl>
                          <p:spTgt spid="4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tnLst>
          </p:tmpl>
        </p:tmplLst>
      </p:bldP>
      <p:bldP spid="47" grpId="0" build="p">
        <p:tmplLst>
          <p:tmpl lvl="1">
            <p:tnLst>
              <p:par>
                <p:cTn presetID="53" presetClass="entr" presetSubtype="16"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illosophy">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6" y="1708099"/>
            <a:ext cx="6885961" cy="958902"/>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5" name="Text Placeholder 2"/>
          <p:cNvSpPr>
            <a:spLocks noGrp="1"/>
          </p:cNvSpPr>
          <p:nvPr>
            <p:ph type="body" sz="quarter" idx="17" hasCustomPrompt="1"/>
          </p:nvPr>
        </p:nvSpPr>
        <p:spPr>
          <a:xfrm>
            <a:off x="1062037" y="3003498"/>
            <a:ext cx="2976564" cy="2101902"/>
          </a:xfrm>
          <a:prstGeom prst="rect">
            <a:avLst/>
          </a:prstGeom>
        </p:spPr>
        <p:txBody>
          <a:bodyPr vert="horz" lIns="0" tIns="0" rIns="0" bIns="0"/>
          <a:lstStyle>
            <a:lvl1pPr marL="0" indent="0" algn="l">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6" name="Text Placeholder 7"/>
          <p:cNvSpPr>
            <a:spLocks noGrp="1"/>
          </p:cNvSpPr>
          <p:nvPr>
            <p:ph type="body" sz="quarter" idx="12" hasCustomPrompt="1"/>
          </p:nvPr>
        </p:nvSpPr>
        <p:spPr>
          <a:xfrm>
            <a:off x="4165600" y="3003498"/>
            <a:ext cx="736600" cy="489002"/>
          </a:xfrm>
          <a:prstGeom prst="rect">
            <a:avLst/>
          </a:prstGeom>
        </p:spPr>
        <p:txBody>
          <a:bodyPr vert="horz" lIns="0" tIns="40504" rIns="0" bIns="40504" anchor="ctr"/>
          <a:lstStyle>
            <a:lvl1pPr marL="0" indent="0" algn="r">
              <a:lnSpc>
                <a:spcPct val="100000"/>
              </a:lnSpc>
              <a:spcBef>
                <a:spcPts val="0"/>
              </a:spcBef>
              <a:buNone/>
              <a:defRPr sz="3000" b="0">
                <a:solidFill>
                  <a:schemeClr val="accent1"/>
                </a:solidFill>
                <a:latin typeface="FontAwesome Regular"/>
                <a:cs typeface="FontAwesome Regular"/>
              </a:defRPr>
            </a:lvl1pPr>
          </a:lstStyle>
          <a:p>
            <a:pPr lvl="0"/>
            <a:r>
              <a:rPr lang="es-ES_tradnl" dirty="0" err="1"/>
              <a:t>icon</a:t>
            </a:r>
            <a:endParaRPr lang="es-ES_tradnl" dirty="0"/>
          </a:p>
        </p:txBody>
      </p:sp>
      <p:sp>
        <p:nvSpPr>
          <p:cNvPr id="68" name="Text Placeholder 2"/>
          <p:cNvSpPr>
            <a:spLocks noGrp="1"/>
          </p:cNvSpPr>
          <p:nvPr>
            <p:ph type="body" sz="quarter" idx="19" hasCustomPrompt="1"/>
          </p:nvPr>
        </p:nvSpPr>
        <p:spPr>
          <a:xfrm>
            <a:off x="5042694" y="3371798"/>
            <a:ext cx="2905303" cy="685800"/>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69" name="Text Placeholder 7"/>
          <p:cNvSpPr>
            <a:spLocks noGrp="1"/>
          </p:cNvSpPr>
          <p:nvPr>
            <p:ph type="body" sz="quarter" idx="20" hasCustomPrompt="1"/>
          </p:nvPr>
        </p:nvSpPr>
        <p:spPr>
          <a:xfrm>
            <a:off x="5041900" y="3003498"/>
            <a:ext cx="2931498" cy="359817"/>
          </a:xfrm>
          <a:prstGeom prst="rect">
            <a:avLst/>
          </a:prstGeom>
        </p:spPr>
        <p:txBody>
          <a:bodyPr vert="horz" lIns="0" tIns="40504" rIns="0" bIns="40504" anchor="ctr"/>
          <a:lstStyle>
            <a:lvl1pPr marL="0" indent="0" algn="l">
              <a:lnSpc>
                <a:spcPct val="100000"/>
              </a:lnSpc>
              <a:spcBef>
                <a:spcPts val="0"/>
              </a:spcBef>
              <a:buNone/>
              <a:defRPr sz="2000" b="1">
                <a:solidFill>
                  <a:schemeClr val="bg1">
                    <a:lumMod val="65000"/>
                  </a:schemeClr>
                </a:solidFill>
                <a:latin typeface="Lato Light"/>
                <a:cs typeface="Lato Light"/>
              </a:defRPr>
            </a:lvl1pPr>
          </a:lstStyle>
          <a:p>
            <a:pPr lvl="0"/>
            <a:r>
              <a:rPr lang="es-ES_tradnl" dirty="0" err="1"/>
              <a:t>Mision</a:t>
            </a:r>
            <a:endParaRPr lang="es-ES_tradnl" dirty="0"/>
          </a:p>
        </p:txBody>
      </p:sp>
      <p:sp>
        <p:nvSpPr>
          <p:cNvPr id="70" name="Text Placeholder 7"/>
          <p:cNvSpPr>
            <a:spLocks noGrp="1"/>
          </p:cNvSpPr>
          <p:nvPr>
            <p:ph type="body" sz="quarter" idx="21" hasCustomPrompt="1"/>
          </p:nvPr>
        </p:nvSpPr>
        <p:spPr>
          <a:xfrm>
            <a:off x="4165600" y="4184598"/>
            <a:ext cx="736600" cy="489002"/>
          </a:xfrm>
          <a:prstGeom prst="rect">
            <a:avLst/>
          </a:prstGeom>
        </p:spPr>
        <p:txBody>
          <a:bodyPr vert="horz" lIns="0" tIns="40504" rIns="0" bIns="40504" anchor="ctr"/>
          <a:lstStyle>
            <a:lvl1pPr marL="0" indent="0" algn="r">
              <a:lnSpc>
                <a:spcPct val="100000"/>
              </a:lnSpc>
              <a:spcBef>
                <a:spcPts val="0"/>
              </a:spcBef>
              <a:buNone/>
              <a:defRPr sz="3000" b="0">
                <a:solidFill>
                  <a:schemeClr val="accent1"/>
                </a:solidFill>
                <a:latin typeface="FontAwesome Regular"/>
                <a:cs typeface="FontAwesome Regular"/>
              </a:defRPr>
            </a:lvl1pPr>
          </a:lstStyle>
          <a:p>
            <a:pPr lvl="0"/>
            <a:r>
              <a:rPr lang="es-ES_tradnl" dirty="0" err="1"/>
              <a:t>icon</a:t>
            </a:r>
            <a:endParaRPr lang="es-ES_tradnl" dirty="0"/>
          </a:p>
        </p:txBody>
      </p:sp>
      <p:sp>
        <p:nvSpPr>
          <p:cNvPr id="71" name="Text Placeholder 2"/>
          <p:cNvSpPr>
            <a:spLocks noGrp="1"/>
          </p:cNvSpPr>
          <p:nvPr>
            <p:ph type="body" sz="quarter" idx="22" hasCustomPrompt="1"/>
          </p:nvPr>
        </p:nvSpPr>
        <p:spPr>
          <a:xfrm>
            <a:off x="5042694" y="4552898"/>
            <a:ext cx="2905303" cy="685800"/>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72" name="Text Placeholder 7"/>
          <p:cNvSpPr>
            <a:spLocks noGrp="1"/>
          </p:cNvSpPr>
          <p:nvPr>
            <p:ph type="body" sz="quarter" idx="23" hasCustomPrompt="1"/>
          </p:nvPr>
        </p:nvSpPr>
        <p:spPr>
          <a:xfrm>
            <a:off x="5041900" y="4184598"/>
            <a:ext cx="2931498" cy="359817"/>
          </a:xfrm>
          <a:prstGeom prst="rect">
            <a:avLst/>
          </a:prstGeom>
        </p:spPr>
        <p:txBody>
          <a:bodyPr vert="horz" lIns="0" tIns="40504" rIns="0" bIns="40504" anchor="ctr"/>
          <a:lstStyle>
            <a:lvl1pPr marL="0" indent="0" algn="l">
              <a:lnSpc>
                <a:spcPct val="100000"/>
              </a:lnSpc>
              <a:spcBef>
                <a:spcPts val="0"/>
              </a:spcBef>
              <a:buNone/>
              <a:defRPr sz="2000" b="1">
                <a:solidFill>
                  <a:schemeClr val="bg1">
                    <a:lumMod val="65000"/>
                  </a:schemeClr>
                </a:solidFill>
                <a:latin typeface="Lato Light"/>
                <a:cs typeface="Lato Light"/>
              </a:defRPr>
            </a:lvl1pPr>
          </a:lstStyle>
          <a:p>
            <a:pPr lvl="0"/>
            <a:r>
              <a:rPr lang="es-ES_tradnl" dirty="0" err="1"/>
              <a:t>Vision</a:t>
            </a:r>
            <a:endParaRPr lang="es-ES_tradnl" dirty="0"/>
          </a:p>
        </p:txBody>
      </p: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30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65">
                                            <p:txEl>
                                              <p:pRg st="0" end="0"/>
                                            </p:txEl>
                                          </p:spTgt>
                                        </p:tgtEl>
                                        <p:attrNameLst>
                                          <p:attrName>style.visibility</p:attrName>
                                        </p:attrNameLst>
                                      </p:cBhvr>
                                      <p:to>
                                        <p:strVal val="visible"/>
                                      </p:to>
                                    </p:set>
                                    <p:animEffect transition="in" filter="fade">
                                      <p:cBhvr>
                                        <p:cTn id="115" dur="500"/>
                                        <p:tgtEl>
                                          <p:spTgt spid="65">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65">
                                            <p:txEl>
                                              <p:pRg st="2" end="2"/>
                                            </p:txEl>
                                          </p:spTgt>
                                        </p:tgtEl>
                                        <p:attrNameLst>
                                          <p:attrName>style.visibility</p:attrName>
                                        </p:attrNameLst>
                                      </p:cBhvr>
                                      <p:to>
                                        <p:strVal val="visible"/>
                                      </p:to>
                                    </p:set>
                                    <p:animEffect transition="in" filter="fade">
                                      <p:cBhvr>
                                        <p:cTn id="118" dur="500"/>
                                        <p:tgtEl>
                                          <p:spTgt spid="65">
                                            <p:txEl>
                                              <p:pRg st="2" end="2"/>
                                            </p:txEl>
                                          </p:spTgt>
                                        </p:tgtEl>
                                      </p:cBhvr>
                                    </p:animEffect>
                                  </p:childTnLst>
                                </p:cTn>
                              </p:par>
                              <p:par>
                                <p:cTn id="119" presetID="42" presetClass="entr" presetSubtype="0" fill="hold" grpId="0" nodeType="withEffect">
                                  <p:stCondLst>
                                    <p:cond delay="200"/>
                                  </p:stCondLst>
                                  <p:childTnLst>
                                    <p:set>
                                      <p:cBhvr>
                                        <p:cTn id="120" dur="1" fill="hold">
                                          <p:stCondLst>
                                            <p:cond delay="0"/>
                                          </p:stCondLst>
                                        </p:cTn>
                                        <p:tgtEl>
                                          <p:spTgt spid="66">
                                            <p:txEl>
                                              <p:pRg st="0" end="0"/>
                                            </p:txEl>
                                          </p:spTgt>
                                        </p:tgtEl>
                                        <p:attrNameLst>
                                          <p:attrName>style.visibility</p:attrName>
                                        </p:attrNameLst>
                                      </p:cBhvr>
                                      <p:to>
                                        <p:strVal val="visible"/>
                                      </p:to>
                                    </p:set>
                                    <p:animEffect transition="in" filter="fade">
                                      <p:cBhvr>
                                        <p:cTn id="121" dur="400"/>
                                        <p:tgtEl>
                                          <p:spTgt spid="66">
                                            <p:txEl>
                                              <p:pRg st="0" end="0"/>
                                            </p:txEl>
                                          </p:spTgt>
                                        </p:tgtEl>
                                      </p:cBhvr>
                                    </p:animEffect>
                                    <p:anim calcmode="lin" valueType="num">
                                      <p:cBhvr>
                                        <p:cTn id="122"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4" presetID="10" presetClass="entr" presetSubtype="0" fill="hold" grpId="0" nodeType="withEffect">
                                  <p:stCondLst>
                                    <p:cond delay="800"/>
                                  </p:stCondLst>
                                  <p:childTnLst>
                                    <p:set>
                                      <p:cBhvr>
                                        <p:cTn id="125" dur="1" fill="hold">
                                          <p:stCondLst>
                                            <p:cond delay="0"/>
                                          </p:stCondLst>
                                        </p:cTn>
                                        <p:tgtEl>
                                          <p:spTgt spid="68">
                                            <p:txEl>
                                              <p:pRg st="0" end="0"/>
                                            </p:txEl>
                                          </p:spTgt>
                                        </p:tgtEl>
                                        <p:attrNameLst>
                                          <p:attrName>style.visibility</p:attrName>
                                        </p:attrNameLst>
                                      </p:cBhvr>
                                      <p:to>
                                        <p:strVal val="visible"/>
                                      </p:to>
                                    </p:set>
                                    <p:animEffect transition="in" filter="fade">
                                      <p:cBhvr>
                                        <p:cTn id="126" dur="500"/>
                                        <p:tgtEl>
                                          <p:spTgt spid="68">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69">
                                            <p:txEl>
                                              <p:pRg st="0" end="0"/>
                                            </p:txEl>
                                          </p:spTgt>
                                        </p:tgtEl>
                                        <p:attrNameLst>
                                          <p:attrName>style.visibility</p:attrName>
                                        </p:attrNameLst>
                                      </p:cBhvr>
                                      <p:to>
                                        <p:strVal val="visible"/>
                                      </p:to>
                                    </p:set>
                                    <p:animEffect transition="in" filter="fade">
                                      <p:cBhvr>
                                        <p:cTn id="129" dur="400"/>
                                        <p:tgtEl>
                                          <p:spTgt spid="69">
                                            <p:txEl>
                                              <p:pRg st="0" end="0"/>
                                            </p:txEl>
                                          </p:spTgt>
                                        </p:tgtEl>
                                      </p:cBhvr>
                                    </p:animEffect>
                                    <p:anim calcmode="lin" valueType="num">
                                      <p:cBhvr>
                                        <p:cTn id="130"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69">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0">
                                            <p:txEl>
                                              <p:pRg st="0" end="0"/>
                                            </p:txEl>
                                          </p:spTgt>
                                        </p:tgtEl>
                                        <p:attrNameLst>
                                          <p:attrName>style.visibility</p:attrName>
                                        </p:attrNameLst>
                                      </p:cBhvr>
                                      <p:to>
                                        <p:strVal val="visible"/>
                                      </p:to>
                                    </p:set>
                                    <p:animEffect transition="in" filter="fade">
                                      <p:cBhvr>
                                        <p:cTn id="134" dur="400"/>
                                        <p:tgtEl>
                                          <p:spTgt spid="70">
                                            <p:txEl>
                                              <p:pRg st="0" end="0"/>
                                            </p:txEl>
                                          </p:spTgt>
                                        </p:tgtEl>
                                      </p:cBhvr>
                                    </p:animEffect>
                                    <p:anim calcmode="lin" valueType="num">
                                      <p:cBhvr>
                                        <p:cTn id="135"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37" presetID="10" presetClass="entr" presetSubtype="0" fill="hold" grpId="0" nodeType="withEffect">
                                  <p:stCondLst>
                                    <p:cond delay="800"/>
                                  </p:stCondLst>
                                  <p:childTnLst>
                                    <p:set>
                                      <p:cBhvr>
                                        <p:cTn id="138" dur="1" fill="hold">
                                          <p:stCondLst>
                                            <p:cond delay="0"/>
                                          </p:stCondLst>
                                        </p:cTn>
                                        <p:tgtEl>
                                          <p:spTgt spid="71">
                                            <p:txEl>
                                              <p:pRg st="0" end="0"/>
                                            </p:txEl>
                                          </p:spTgt>
                                        </p:tgtEl>
                                        <p:attrNameLst>
                                          <p:attrName>style.visibility</p:attrName>
                                        </p:attrNameLst>
                                      </p:cBhvr>
                                      <p:to>
                                        <p:strVal val="visible"/>
                                      </p:to>
                                    </p:set>
                                    <p:animEffect transition="in" filter="fade">
                                      <p:cBhvr>
                                        <p:cTn id="139" dur="500"/>
                                        <p:tgtEl>
                                          <p:spTgt spid="71">
                                            <p:txEl>
                                              <p:pRg st="0" end="0"/>
                                            </p:txEl>
                                          </p:spTgt>
                                        </p:tgtEl>
                                      </p:cBhvr>
                                    </p:animEffect>
                                  </p:childTnLst>
                                </p:cTn>
                              </p:par>
                              <p:par>
                                <p:cTn id="140" presetID="42" presetClass="entr" presetSubtype="0" fill="hold" grpId="0" nodeType="withEffect">
                                  <p:stCondLst>
                                    <p:cond delay="200"/>
                                  </p:stCondLst>
                                  <p:childTnLst>
                                    <p:set>
                                      <p:cBhvr>
                                        <p:cTn id="141" dur="1" fill="hold">
                                          <p:stCondLst>
                                            <p:cond delay="0"/>
                                          </p:stCondLst>
                                        </p:cTn>
                                        <p:tgtEl>
                                          <p:spTgt spid="72">
                                            <p:txEl>
                                              <p:pRg st="0" end="0"/>
                                            </p:txEl>
                                          </p:spTgt>
                                        </p:tgtEl>
                                        <p:attrNameLst>
                                          <p:attrName>style.visibility</p:attrName>
                                        </p:attrNameLst>
                                      </p:cBhvr>
                                      <p:to>
                                        <p:strVal val="visible"/>
                                      </p:to>
                                    </p:set>
                                    <p:animEffect transition="in" filter="fade">
                                      <p:cBhvr>
                                        <p:cTn id="142" dur="400"/>
                                        <p:tgtEl>
                                          <p:spTgt spid="72">
                                            <p:txEl>
                                              <p:pRg st="0" end="0"/>
                                            </p:txEl>
                                          </p:spTgt>
                                        </p:tgtEl>
                                      </p:cBhvr>
                                    </p:animEffect>
                                    <p:anim calcmode="lin" valueType="num">
                                      <p:cBhvr>
                                        <p:cTn id="14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Left text">
    <p:spTree>
      <p:nvGrpSpPr>
        <p:cNvPr id="1" name=""/>
        <p:cNvGrpSpPr/>
        <p:nvPr/>
      </p:nvGrpSpPr>
      <p:grpSpPr>
        <a:xfrm>
          <a:off x="0" y="0"/>
          <a:ext cx="0" cy="0"/>
          <a:chOff x="0" y="0"/>
          <a:chExt cx="0" cy="0"/>
        </a:xfrm>
      </p:grpSpPr>
      <p:sp>
        <p:nvSpPr>
          <p:cNvPr id="20" name="Oval 19"/>
          <p:cNvSpPr>
            <a:spLocks noChangeAspect="1"/>
          </p:cNvSpPr>
          <p:nvPr/>
        </p:nvSpPr>
        <p:spPr>
          <a:xfrm>
            <a:off x="2190255" y="2250202"/>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2830018" y="3199020"/>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 Placeholder 7"/>
          <p:cNvSpPr>
            <a:spLocks noGrp="1"/>
          </p:cNvSpPr>
          <p:nvPr userDrawn="1">
            <p:ph type="body" sz="quarter" idx="40" hasCustomPrompt="1"/>
          </p:nvPr>
        </p:nvSpPr>
        <p:spPr>
          <a:xfrm>
            <a:off x="593894" y="2188487"/>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4" y="2425524"/>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1233657" y="31114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1233657" y="33484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2386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840534" y="32063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250202"/>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a:off x="5800937" y="3211720"/>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 Placeholder 7"/>
          <p:cNvSpPr>
            <a:spLocks noGrp="1"/>
          </p:cNvSpPr>
          <p:nvPr userDrawn="1">
            <p:ph type="body" sz="quarter" idx="56" hasCustomPrompt="1"/>
          </p:nvPr>
        </p:nvSpPr>
        <p:spPr>
          <a:xfrm>
            <a:off x="6895213" y="2188487"/>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3" y="2425524"/>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430625" y="31241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430625" y="33611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238694"/>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5811453" y="32190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398330" y="4202320"/>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Placeholder 7"/>
          <p:cNvSpPr>
            <a:spLocks noGrp="1"/>
          </p:cNvSpPr>
          <p:nvPr>
            <p:ph type="body" sz="quarter" idx="62" hasCustomPrompt="1"/>
          </p:nvPr>
        </p:nvSpPr>
        <p:spPr>
          <a:xfrm>
            <a:off x="1801969" y="4114755"/>
            <a:ext cx="1499681" cy="359817"/>
          </a:xfrm>
          <a:prstGeom prst="rect">
            <a:avLst/>
          </a:prstGeom>
        </p:spPr>
        <p:txBody>
          <a:bodyPr vert="horz" lIns="0" tIns="40504" rIns="0" bIns="40504" anchor="ctr"/>
          <a:lstStyle>
            <a:lvl1pPr marL="0" indent="0" algn="r">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1801969" y="4351792"/>
            <a:ext cx="1499681" cy="359817"/>
          </a:xfrm>
          <a:prstGeom prst="rect">
            <a:avLst/>
          </a:prstGeom>
        </p:spPr>
        <p:txBody>
          <a:bodyPr vert="horz" lIns="0" tIns="40504" rIns="0" bIns="40504" anchor="ctr"/>
          <a:lstStyle>
            <a:lvl1pPr marL="0" indent="0" algn="r">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3408846" y="42096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5267537" y="4202320"/>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 Placeholder 7"/>
          <p:cNvSpPr>
            <a:spLocks noGrp="1"/>
          </p:cNvSpPr>
          <p:nvPr>
            <p:ph type="body" sz="quarter" idx="65" hasCustomPrompt="1"/>
          </p:nvPr>
        </p:nvSpPr>
        <p:spPr>
          <a:xfrm>
            <a:off x="5897225" y="4114755"/>
            <a:ext cx="1499681" cy="359817"/>
          </a:xfrm>
          <a:prstGeom prst="rect">
            <a:avLst/>
          </a:prstGeom>
        </p:spPr>
        <p:txBody>
          <a:bodyPr vert="horz" lIns="0" tIns="40504" rIns="0" bIns="40504" anchor="ctr"/>
          <a:lstStyle>
            <a:lvl1pPr marL="0" indent="0" algn="l">
              <a:lnSpc>
                <a:spcPct val="100000"/>
              </a:lnSpc>
              <a:spcBef>
                <a:spcPts val="0"/>
              </a:spcBef>
              <a:buNone/>
              <a:defRPr sz="160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5897225" y="4351792"/>
            <a:ext cx="1499681" cy="359817"/>
          </a:xfrm>
          <a:prstGeom prst="rect">
            <a:avLst/>
          </a:prstGeom>
        </p:spPr>
        <p:txBody>
          <a:bodyPr vert="horz" lIns="0" tIns="40504" rIns="0" bIns="40504" anchor="ctr"/>
          <a:lstStyle>
            <a:lvl1pPr marL="0" indent="0" algn="l">
              <a:lnSpc>
                <a:spcPct val="100000"/>
              </a:lnSpc>
              <a:spcBef>
                <a:spcPts val="0"/>
              </a:spcBef>
              <a:buNone/>
              <a:defRPr sz="130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5278053" y="4209626"/>
            <a:ext cx="511916" cy="390130"/>
          </a:xfrm>
          <a:prstGeom prst="rect">
            <a:avLst/>
          </a:prstGeom>
        </p:spPr>
        <p:txBody>
          <a:bodyPr vert="horz" lIns="0" tIns="40504" rIns="0" bIns="40504" anchor="b"/>
          <a:lstStyle>
            <a:lvl1pPr marL="0" indent="0" algn="ctr">
              <a:lnSpc>
                <a:spcPct val="100000"/>
              </a:lnSpc>
              <a:spcBef>
                <a:spcPts val="0"/>
              </a:spcBef>
              <a:buNone/>
              <a:defRPr sz="16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28283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400"/>
                                        <p:tgtEl>
                                          <p:spTgt spid="22">
                                            <p:txEl>
                                              <p:pRg st="0" end="0"/>
                                            </p:txEl>
                                          </p:spTgt>
                                        </p:tgtEl>
                                      </p:cBhvr>
                                    </p:animEffect>
                                    <p:anim calcmode="lin" valueType="num">
                                      <p:cBhvr>
                                        <p:cTn id="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400"/>
                                        <p:tgtEl>
                                          <p:spTgt spid="23">
                                            <p:txEl>
                                              <p:pRg st="0" end="0"/>
                                            </p:txEl>
                                          </p:spTgt>
                                        </p:tgtEl>
                                      </p:cBhvr>
                                    </p:animEffect>
                                    <p:anim calcmode="lin" valueType="num">
                                      <p:cBhvr>
                                        <p:cTn id="1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400"/>
                                        <p:tgtEl>
                                          <p:spTgt spid="24">
                                            <p:txEl>
                                              <p:pRg st="0" end="0"/>
                                            </p:txEl>
                                          </p:spTgt>
                                        </p:tgtEl>
                                      </p:cBhvr>
                                    </p:animEffect>
                                    <p:anim calcmode="lin" valueType="num">
                                      <p:cBhvr>
                                        <p:cTn id="18"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400"/>
                                        <p:tgtEl>
                                          <p:spTgt spid="25">
                                            <p:txEl>
                                              <p:pRg st="0" end="0"/>
                                            </p:txEl>
                                          </p:spTgt>
                                        </p:tgtEl>
                                      </p:cBhvr>
                                    </p:animEffect>
                                    <p:anim calcmode="lin" valueType="num">
                                      <p:cBhvr>
                                        <p:cTn id="2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400"/>
                                        <p:tgtEl>
                                          <p:spTgt spid="31">
                                            <p:txEl>
                                              <p:pRg st="0" end="0"/>
                                            </p:txEl>
                                          </p:spTgt>
                                        </p:tgtEl>
                                      </p:cBhvr>
                                    </p:animEffect>
                                    <p:anim calcmode="lin" valueType="num">
                                      <p:cBhvr>
                                        <p:cTn id="2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31">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3">
                                            <p:txEl>
                                              <p:pRg st="0" end="0"/>
                                            </p:txEl>
                                          </p:spTgt>
                                        </p:tgtEl>
                                        <p:attrNameLst>
                                          <p:attrName>style.visibility</p:attrName>
                                        </p:attrNameLst>
                                      </p:cBhvr>
                                      <p:to>
                                        <p:strVal val="visible"/>
                                      </p:to>
                                    </p:set>
                                    <p:animEffect transition="in" filter="fade">
                                      <p:cBhvr>
                                        <p:cTn id="37" dur="400"/>
                                        <p:tgtEl>
                                          <p:spTgt spid="33">
                                            <p:txEl>
                                              <p:pRg st="0" end="0"/>
                                            </p:txEl>
                                          </p:spTgt>
                                        </p:tgtEl>
                                      </p:cBhvr>
                                    </p:animEffect>
                                    <p:anim calcmode="lin" valueType="num">
                                      <p:cBhvr>
                                        <p:cTn id="3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fade">
                                      <p:cBhvr>
                                        <p:cTn id="42" dur="400"/>
                                        <p:tgtEl>
                                          <p:spTgt spid="34">
                                            <p:txEl>
                                              <p:pRg st="0" end="0"/>
                                            </p:txEl>
                                          </p:spTgt>
                                        </p:tgtEl>
                                      </p:cBhvr>
                                    </p:animEffect>
                                    <p:anim calcmode="lin" valueType="num">
                                      <p:cBhvr>
                                        <p:cTn id="4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7">
                                            <p:txEl>
                                              <p:pRg st="0" end="0"/>
                                            </p:txEl>
                                          </p:spTgt>
                                        </p:tgtEl>
                                        <p:attrNameLst>
                                          <p:attrName>style.visibility</p:attrName>
                                        </p:attrNameLst>
                                      </p:cBhvr>
                                      <p:to>
                                        <p:strVal val="visible"/>
                                      </p:to>
                                    </p:set>
                                    <p:animEffect transition="in" filter="fade">
                                      <p:cBhvr>
                                        <p:cTn id="47" dur="400"/>
                                        <p:tgtEl>
                                          <p:spTgt spid="37">
                                            <p:txEl>
                                              <p:pRg st="0" end="0"/>
                                            </p:txEl>
                                          </p:spTgt>
                                        </p:tgtEl>
                                      </p:cBhvr>
                                    </p:animEffect>
                                    <p:anim calcmode="lin" valueType="num">
                                      <p:cBhvr>
                                        <p:cTn id="4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fade">
                                      <p:cBhvr>
                                        <p:cTn id="52" dur="400"/>
                                        <p:tgtEl>
                                          <p:spTgt spid="41">
                                            <p:txEl>
                                              <p:pRg st="0" end="0"/>
                                            </p:txEl>
                                          </p:spTgt>
                                        </p:tgtEl>
                                      </p:cBhvr>
                                    </p:animEffect>
                                    <p:anim calcmode="lin" valueType="num">
                                      <p:cBhvr>
                                        <p:cTn id="53"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1">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400"/>
                                        <p:tgtEl>
                                          <p:spTgt spid="42">
                                            <p:txEl>
                                              <p:pRg st="0" end="0"/>
                                            </p:txEl>
                                          </p:spTgt>
                                        </p:tgtEl>
                                      </p:cBhvr>
                                    </p:animEffect>
                                    <p:anim calcmode="lin" valueType="num">
                                      <p:cBhvr>
                                        <p:cTn id="5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45">
                                            <p:txEl>
                                              <p:pRg st="0" end="0"/>
                                            </p:txEl>
                                          </p:spTgt>
                                        </p:tgtEl>
                                        <p:attrNameLst>
                                          <p:attrName>style.visibility</p:attrName>
                                        </p:attrNameLst>
                                      </p:cBhvr>
                                      <p:to>
                                        <p:strVal val="visible"/>
                                      </p:to>
                                    </p:set>
                                    <p:animEffect transition="in" filter="fade">
                                      <p:cBhvr>
                                        <p:cTn id="62" dur="400"/>
                                        <p:tgtEl>
                                          <p:spTgt spid="45">
                                            <p:txEl>
                                              <p:pRg st="0" end="0"/>
                                            </p:txEl>
                                          </p:spTgt>
                                        </p:tgtEl>
                                      </p:cBhvr>
                                    </p:animEffect>
                                    <p:anim calcmode="lin" valueType="num">
                                      <p:cBhvr>
                                        <p:cTn id="6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6">
                                            <p:txEl>
                                              <p:pRg st="0" end="0"/>
                                            </p:txEl>
                                          </p:spTgt>
                                        </p:tgtEl>
                                        <p:attrNameLst>
                                          <p:attrName>style.visibility</p:attrName>
                                        </p:attrNameLst>
                                      </p:cBhvr>
                                      <p:to>
                                        <p:strVal val="visible"/>
                                      </p:to>
                                    </p:set>
                                    <p:animEffect transition="in" filter="fade">
                                      <p:cBhvr>
                                        <p:cTn id="67" dur="400"/>
                                        <p:tgtEl>
                                          <p:spTgt spid="46">
                                            <p:txEl>
                                              <p:pRg st="0" end="0"/>
                                            </p:txEl>
                                          </p:spTgt>
                                        </p:tgtEl>
                                      </p:cBhvr>
                                    </p:animEffect>
                                    <p:anim calcmode="lin" valueType="num">
                                      <p:cBhvr>
                                        <p:cTn id="68"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6">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p:cTn id="8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26">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7">
                                            <p:txEl>
                                              <p:pRg st="0" end="0"/>
                                            </p:txEl>
                                          </p:spTgt>
                                        </p:tgtEl>
                                        <p:attrNameLst>
                                          <p:attrName>style.visibility</p:attrName>
                                        </p:attrNameLst>
                                      </p:cBhvr>
                                      <p:to>
                                        <p:strVal val="visible"/>
                                      </p:to>
                                    </p:set>
                                    <p:anim calcmode="lin" valueType="num">
                                      <p:cBhvr>
                                        <p:cTn id="8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7">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0"/>
                                        </p:tgtEl>
                                        <p:attrNameLst>
                                          <p:attrName>style.visibility</p:attrName>
                                        </p:attrNameLst>
                                      </p:cBhvr>
                                      <p:to>
                                        <p:strVal val="visible"/>
                                      </p:to>
                                    </p:set>
                                    <p:anim calcmode="lin" valueType="num">
                                      <p:cBhvr>
                                        <p:cTn id="92" dur="500" fill="hold"/>
                                        <p:tgtEl>
                                          <p:spTgt spid="40"/>
                                        </p:tgtEl>
                                        <p:attrNameLst>
                                          <p:attrName>ppt_w</p:attrName>
                                        </p:attrNameLst>
                                      </p:cBhvr>
                                      <p:tavLst>
                                        <p:tav tm="0">
                                          <p:val>
                                            <p:fltVal val="0"/>
                                          </p:val>
                                        </p:tav>
                                        <p:tav tm="100000">
                                          <p:val>
                                            <p:strVal val="#ppt_w"/>
                                          </p:val>
                                        </p:tav>
                                      </p:tavLst>
                                    </p:anim>
                                    <p:anim calcmode="lin" valueType="num">
                                      <p:cBhvr>
                                        <p:cTn id="93" dur="500" fill="hold"/>
                                        <p:tgtEl>
                                          <p:spTgt spid="40"/>
                                        </p:tgtEl>
                                        <p:attrNameLst>
                                          <p:attrName>ppt_h</p:attrName>
                                        </p:attrNameLst>
                                      </p:cBhvr>
                                      <p:tavLst>
                                        <p:tav tm="0">
                                          <p:val>
                                            <p:fltVal val="0"/>
                                          </p:val>
                                        </p:tav>
                                        <p:tav tm="100000">
                                          <p:val>
                                            <p:strVal val="#ppt_h"/>
                                          </p:val>
                                        </p:tav>
                                      </p:tavLst>
                                    </p:anim>
                                    <p:animEffect transition="in" filter="fade">
                                      <p:cBhvr>
                                        <p:cTn id="94" dur="500"/>
                                        <p:tgtEl>
                                          <p:spTgt spid="40"/>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 calcmode="lin" valueType="num">
                                      <p:cBhvr>
                                        <p:cTn id="9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3">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fltVal val="0"/>
                                          </p:val>
                                        </p:tav>
                                        <p:tav tm="100000">
                                          <p:val>
                                            <p:strVal val="#ppt_h"/>
                                          </p:val>
                                        </p:tav>
                                      </p:tavLst>
                                    </p:anim>
                                    <p:animEffect transition="in" filter="fade">
                                      <p:cBhvr>
                                        <p:cTn id="104" dur="500"/>
                                        <p:tgtEl>
                                          <p:spTgt spid="29"/>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500" fill="hold"/>
                                        <p:tgtEl>
                                          <p:spTgt spid="30"/>
                                        </p:tgtEl>
                                        <p:attrNameLst>
                                          <p:attrName>ppt_w</p:attrName>
                                        </p:attrNameLst>
                                      </p:cBhvr>
                                      <p:tavLst>
                                        <p:tav tm="0">
                                          <p:val>
                                            <p:fltVal val="0"/>
                                          </p:val>
                                        </p:tav>
                                        <p:tav tm="100000">
                                          <p:val>
                                            <p:strVal val="#ppt_w"/>
                                          </p:val>
                                        </p:tav>
                                      </p:tavLst>
                                    </p:anim>
                                    <p:anim calcmode="lin" valueType="num">
                                      <p:cBhvr>
                                        <p:cTn id="108" dur="500" fill="hold"/>
                                        <p:tgtEl>
                                          <p:spTgt spid="30"/>
                                        </p:tgtEl>
                                        <p:attrNameLst>
                                          <p:attrName>ppt_h</p:attrName>
                                        </p:attrNameLst>
                                      </p:cBhvr>
                                      <p:tavLst>
                                        <p:tav tm="0">
                                          <p:val>
                                            <p:fltVal val="0"/>
                                          </p:val>
                                        </p:tav>
                                        <p:tav tm="100000">
                                          <p:val>
                                            <p:strVal val="#ppt_h"/>
                                          </p:val>
                                        </p:tav>
                                      </p:tavLst>
                                    </p:anim>
                                    <p:animEffect transition="in" filter="fade">
                                      <p:cBhvr>
                                        <p:cTn id="109" dur="500"/>
                                        <p:tgtEl>
                                          <p:spTgt spid="30"/>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35">
                                            <p:txEl>
                                              <p:pRg st="0" end="0"/>
                                            </p:txEl>
                                          </p:spTgt>
                                        </p:tgtEl>
                                        <p:attrNameLst>
                                          <p:attrName>style.visibility</p:attrName>
                                        </p:attrNameLst>
                                      </p:cBhvr>
                                      <p:to>
                                        <p:strVal val="visible"/>
                                      </p:to>
                                    </p:set>
                                    <p:anim calcmode="lin" valueType="num">
                                      <p:cBhvr>
                                        <p:cTn id="11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5">
                                            <p:txEl>
                                              <p:pRg st="0" end="0"/>
                                            </p:txEl>
                                          </p:spTgt>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6">
                                            <p:txEl>
                                              <p:pRg st="0" end="0"/>
                                            </p:txEl>
                                          </p:spTgt>
                                        </p:tgtEl>
                                        <p:attrNameLst>
                                          <p:attrName>style.visibility</p:attrName>
                                        </p:attrNameLst>
                                      </p:cBhvr>
                                      <p:to>
                                        <p:strVal val="visible"/>
                                      </p:to>
                                    </p:set>
                                    <p:anim calcmode="lin" valueType="num">
                                      <p:cBhvr>
                                        <p:cTn id="11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36">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7">
                                            <p:txEl>
                                              <p:pRg st="0" end="0"/>
                                            </p:txEl>
                                          </p:spTgt>
                                        </p:tgtEl>
                                        <p:attrNameLst>
                                          <p:attrName>style.visibility</p:attrName>
                                        </p:attrNameLst>
                                      </p:cBhvr>
                                      <p:to>
                                        <p:strVal val="visible"/>
                                      </p:to>
                                    </p:set>
                                    <p:anim calcmode="lin" valueType="num">
                                      <p:cBhvr>
                                        <p:cTn id="12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Left text">
    <p:spTree>
      <p:nvGrpSpPr>
        <p:cNvPr id="1" name=""/>
        <p:cNvGrpSpPr/>
        <p:nvPr/>
      </p:nvGrpSpPr>
      <p:grpSpPr>
        <a:xfrm>
          <a:off x="0" y="0"/>
          <a:ext cx="0" cy="0"/>
          <a:chOff x="0" y="0"/>
          <a:chExt cx="0" cy="0"/>
        </a:xfrm>
      </p:grpSpPr>
      <p:grpSp>
        <p:nvGrpSpPr>
          <p:cNvPr id="2" name="Group 1"/>
          <p:cNvGrpSpPr/>
          <p:nvPr userDrawn="1"/>
        </p:nvGrpSpPr>
        <p:grpSpPr>
          <a:xfrm>
            <a:off x="-6198" y="1647598"/>
            <a:ext cx="9163566" cy="2696573"/>
            <a:chOff x="-6198" y="1647598"/>
            <a:chExt cx="9163566" cy="2696573"/>
          </a:xfrm>
        </p:grpSpPr>
        <p:sp>
          <p:nvSpPr>
            <p:cNvPr id="34" name="Rectangle 5"/>
            <p:cNvSpPr>
              <a:spLocks noChangeArrowheads="1"/>
            </p:cNvSpPr>
            <p:nvPr userDrawn="1"/>
          </p:nvSpPr>
          <p:spPr bwMode="auto">
            <a:xfrm>
              <a:off x="5450180" y="3691505"/>
              <a:ext cx="3707188" cy="650280"/>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35" name="Rectangle 6"/>
            <p:cNvSpPr>
              <a:spLocks noChangeArrowheads="1"/>
            </p:cNvSpPr>
            <p:nvPr userDrawn="1"/>
          </p:nvSpPr>
          <p:spPr bwMode="auto">
            <a:xfrm>
              <a:off x="5463305" y="1665496"/>
              <a:ext cx="3694062" cy="650280"/>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36" name="Freeform 7"/>
            <p:cNvSpPr>
              <a:spLocks/>
            </p:cNvSpPr>
            <p:nvPr userDrawn="1"/>
          </p:nvSpPr>
          <p:spPr bwMode="auto">
            <a:xfrm>
              <a:off x="-6198" y="3673607"/>
              <a:ext cx="3705994" cy="650280"/>
            </a:xfrm>
            <a:custGeom>
              <a:avLst/>
              <a:gdLst>
                <a:gd name="T0" fmla="*/ 0 w 3106"/>
                <a:gd name="T1" fmla="*/ 0 h 545"/>
                <a:gd name="T2" fmla="*/ 0 w 3106"/>
                <a:gd name="T3" fmla="*/ 545 h 545"/>
                <a:gd name="T4" fmla="*/ 3106 w 3106"/>
                <a:gd name="T5" fmla="*/ 545 h 545"/>
                <a:gd name="T6" fmla="*/ 2884 w 3106"/>
                <a:gd name="T7" fmla="*/ 0 h 545"/>
                <a:gd name="T8" fmla="*/ 0 w 3106"/>
                <a:gd name="T9" fmla="*/ 0 h 545"/>
              </a:gdLst>
              <a:ahLst/>
              <a:cxnLst>
                <a:cxn ang="0">
                  <a:pos x="T0" y="T1"/>
                </a:cxn>
                <a:cxn ang="0">
                  <a:pos x="T2" y="T3"/>
                </a:cxn>
                <a:cxn ang="0">
                  <a:pos x="T4" y="T5"/>
                </a:cxn>
                <a:cxn ang="0">
                  <a:pos x="T6" y="T7"/>
                </a:cxn>
                <a:cxn ang="0">
                  <a:pos x="T8" y="T9"/>
                </a:cxn>
              </a:cxnLst>
              <a:rect l="0" t="0" r="r" b="b"/>
              <a:pathLst>
                <a:path w="3106" h="545">
                  <a:moveTo>
                    <a:pt x="0" y="0"/>
                  </a:moveTo>
                  <a:lnTo>
                    <a:pt x="0" y="545"/>
                  </a:lnTo>
                  <a:lnTo>
                    <a:pt x="3106" y="545"/>
                  </a:lnTo>
                  <a:lnTo>
                    <a:pt x="2884"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37" name="Rectangle 8"/>
            <p:cNvSpPr>
              <a:spLocks noChangeArrowheads="1"/>
            </p:cNvSpPr>
            <p:nvPr userDrawn="1"/>
          </p:nvSpPr>
          <p:spPr bwMode="auto">
            <a:xfrm>
              <a:off x="-1425" y="1647598"/>
              <a:ext cx="3705994" cy="651473"/>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38" name="Freeform 9"/>
            <p:cNvSpPr>
              <a:spLocks/>
            </p:cNvSpPr>
            <p:nvPr userDrawn="1"/>
          </p:nvSpPr>
          <p:spPr bwMode="auto">
            <a:xfrm>
              <a:off x="4678197" y="3092532"/>
              <a:ext cx="1699078" cy="1251639"/>
            </a:xfrm>
            <a:custGeom>
              <a:avLst/>
              <a:gdLst>
                <a:gd name="T0" fmla="*/ 361 w 787"/>
                <a:gd name="T1" fmla="*/ 579 h 579"/>
                <a:gd name="T2" fmla="*/ 72 w 787"/>
                <a:gd name="T3" fmla="*/ 290 h 579"/>
                <a:gd name="T4" fmla="*/ 5 w 787"/>
                <a:gd name="T5" fmla="*/ 357 h 579"/>
                <a:gd name="T6" fmla="*/ 0 w 787"/>
                <a:gd name="T7" fmla="*/ 23 h 579"/>
                <a:gd name="T8" fmla="*/ 6 w 787"/>
                <a:gd name="T9" fmla="*/ 6 h 579"/>
                <a:gd name="T10" fmla="*/ 23 w 787"/>
                <a:gd name="T11" fmla="*/ 0 h 579"/>
                <a:gd name="T12" fmla="*/ 357 w 787"/>
                <a:gd name="T13" fmla="*/ 5 h 579"/>
                <a:gd name="T14" fmla="*/ 284 w 787"/>
                <a:gd name="T15" fmla="*/ 78 h 579"/>
                <a:gd name="T16" fmla="*/ 787 w 787"/>
                <a:gd name="T17" fmla="*/ 579 h 579"/>
                <a:gd name="T18" fmla="*/ 361 w 787"/>
                <a:gd name="T19"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579">
                  <a:moveTo>
                    <a:pt x="361" y="579"/>
                  </a:moveTo>
                  <a:cubicBezTo>
                    <a:pt x="72" y="290"/>
                    <a:pt x="72" y="290"/>
                    <a:pt x="72" y="290"/>
                  </a:cubicBezTo>
                  <a:cubicBezTo>
                    <a:pt x="5" y="357"/>
                    <a:pt x="5" y="357"/>
                    <a:pt x="5" y="357"/>
                  </a:cubicBezTo>
                  <a:cubicBezTo>
                    <a:pt x="0" y="23"/>
                    <a:pt x="0" y="23"/>
                    <a:pt x="0" y="23"/>
                  </a:cubicBezTo>
                  <a:cubicBezTo>
                    <a:pt x="0" y="16"/>
                    <a:pt x="2" y="11"/>
                    <a:pt x="6" y="6"/>
                  </a:cubicBezTo>
                  <a:cubicBezTo>
                    <a:pt x="11" y="2"/>
                    <a:pt x="16" y="0"/>
                    <a:pt x="23" y="0"/>
                  </a:cubicBezTo>
                  <a:cubicBezTo>
                    <a:pt x="357" y="5"/>
                    <a:pt x="357" y="5"/>
                    <a:pt x="357" y="5"/>
                  </a:cubicBezTo>
                  <a:cubicBezTo>
                    <a:pt x="284" y="78"/>
                    <a:pt x="284" y="78"/>
                    <a:pt x="284" y="78"/>
                  </a:cubicBezTo>
                  <a:cubicBezTo>
                    <a:pt x="787" y="579"/>
                    <a:pt x="787" y="579"/>
                    <a:pt x="787" y="579"/>
                  </a:cubicBezTo>
                  <a:lnTo>
                    <a:pt x="361" y="57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39" name="Freeform 10"/>
            <p:cNvSpPr>
              <a:spLocks/>
            </p:cNvSpPr>
            <p:nvPr userDrawn="1"/>
          </p:nvSpPr>
          <p:spPr bwMode="auto">
            <a:xfrm>
              <a:off x="4675811" y="1665496"/>
              <a:ext cx="1702658" cy="1232548"/>
            </a:xfrm>
            <a:custGeom>
              <a:avLst/>
              <a:gdLst>
                <a:gd name="T0" fmla="*/ 789 w 789"/>
                <a:gd name="T1" fmla="*/ 1 h 570"/>
                <a:gd name="T2" fmla="*/ 290 w 789"/>
                <a:gd name="T3" fmla="*/ 499 h 570"/>
                <a:gd name="T4" fmla="*/ 357 w 789"/>
                <a:gd name="T5" fmla="*/ 567 h 570"/>
                <a:gd name="T6" fmla="*/ 23 w 789"/>
                <a:gd name="T7" fmla="*/ 570 h 570"/>
                <a:gd name="T8" fmla="*/ 7 w 789"/>
                <a:gd name="T9" fmla="*/ 564 h 570"/>
                <a:gd name="T10" fmla="*/ 0 w 789"/>
                <a:gd name="T11" fmla="*/ 548 h 570"/>
                <a:gd name="T12" fmla="*/ 4 w 789"/>
                <a:gd name="T13" fmla="*/ 213 h 570"/>
                <a:gd name="T14" fmla="*/ 77 w 789"/>
                <a:gd name="T15" fmla="*/ 286 h 570"/>
                <a:gd name="T16" fmla="*/ 364 w 789"/>
                <a:gd name="T17" fmla="*/ 0 h 570"/>
                <a:gd name="T18" fmla="*/ 789 w 789"/>
                <a:gd name="T19" fmla="*/ 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9" h="570">
                  <a:moveTo>
                    <a:pt x="789" y="1"/>
                  </a:moveTo>
                  <a:cubicBezTo>
                    <a:pt x="290" y="499"/>
                    <a:pt x="290" y="499"/>
                    <a:pt x="290" y="499"/>
                  </a:cubicBezTo>
                  <a:cubicBezTo>
                    <a:pt x="357" y="567"/>
                    <a:pt x="357" y="567"/>
                    <a:pt x="357" y="567"/>
                  </a:cubicBezTo>
                  <a:cubicBezTo>
                    <a:pt x="23" y="570"/>
                    <a:pt x="23" y="570"/>
                    <a:pt x="23" y="570"/>
                  </a:cubicBezTo>
                  <a:cubicBezTo>
                    <a:pt x="17" y="570"/>
                    <a:pt x="11" y="568"/>
                    <a:pt x="7" y="564"/>
                  </a:cubicBezTo>
                  <a:cubicBezTo>
                    <a:pt x="2" y="559"/>
                    <a:pt x="0" y="554"/>
                    <a:pt x="0" y="548"/>
                  </a:cubicBezTo>
                  <a:cubicBezTo>
                    <a:pt x="4" y="213"/>
                    <a:pt x="4" y="213"/>
                    <a:pt x="4" y="213"/>
                  </a:cubicBezTo>
                  <a:cubicBezTo>
                    <a:pt x="77" y="286"/>
                    <a:pt x="77" y="286"/>
                    <a:pt x="77" y="286"/>
                  </a:cubicBezTo>
                  <a:cubicBezTo>
                    <a:pt x="364" y="0"/>
                    <a:pt x="364" y="0"/>
                    <a:pt x="364" y="0"/>
                  </a:cubicBezTo>
                  <a:lnTo>
                    <a:pt x="789"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40" name="Freeform 11"/>
            <p:cNvSpPr>
              <a:spLocks/>
            </p:cNvSpPr>
            <p:nvPr userDrawn="1"/>
          </p:nvSpPr>
          <p:spPr bwMode="auto">
            <a:xfrm>
              <a:off x="2789406" y="1647598"/>
              <a:ext cx="1691919" cy="1251639"/>
            </a:xfrm>
            <a:custGeom>
              <a:avLst/>
              <a:gdLst>
                <a:gd name="T0" fmla="*/ 423 w 784"/>
                <a:gd name="T1" fmla="*/ 0 h 579"/>
                <a:gd name="T2" fmla="*/ 712 w 784"/>
                <a:gd name="T3" fmla="*/ 288 h 579"/>
                <a:gd name="T4" fmla="*/ 779 w 784"/>
                <a:gd name="T5" fmla="*/ 222 h 579"/>
                <a:gd name="T6" fmla="*/ 784 w 784"/>
                <a:gd name="T7" fmla="*/ 556 h 579"/>
                <a:gd name="T8" fmla="*/ 778 w 784"/>
                <a:gd name="T9" fmla="*/ 572 h 579"/>
                <a:gd name="T10" fmla="*/ 762 w 784"/>
                <a:gd name="T11" fmla="*/ 579 h 579"/>
                <a:gd name="T12" fmla="*/ 427 w 784"/>
                <a:gd name="T13" fmla="*/ 573 h 579"/>
                <a:gd name="T14" fmla="*/ 500 w 784"/>
                <a:gd name="T15" fmla="*/ 500 h 579"/>
                <a:gd name="T16" fmla="*/ 0 w 784"/>
                <a:gd name="T17" fmla="*/ 1 h 579"/>
                <a:gd name="T18" fmla="*/ 423 w 784"/>
                <a:gd name="T19"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579">
                  <a:moveTo>
                    <a:pt x="423" y="0"/>
                  </a:moveTo>
                  <a:cubicBezTo>
                    <a:pt x="712" y="288"/>
                    <a:pt x="712" y="288"/>
                    <a:pt x="712" y="288"/>
                  </a:cubicBezTo>
                  <a:cubicBezTo>
                    <a:pt x="779" y="222"/>
                    <a:pt x="779" y="222"/>
                    <a:pt x="779" y="222"/>
                  </a:cubicBezTo>
                  <a:cubicBezTo>
                    <a:pt x="784" y="556"/>
                    <a:pt x="784" y="556"/>
                    <a:pt x="784" y="556"/>
                  </a:cubicBezTo>
                  <a:cubicBezTo>
                    <a:pt x="784" y="562"/>
                    <a:pt x="782" y="568"/>
                    <a:pt x="778" y="572"/>
                  </a:cubicBezTo>
                  <a:cubicBezTo>
                    <a:pt x="774" y="576"/>
                    <a:pt x="768" y="579"/>
                    <a:pt x="762" y="579"/>
                  </a:cubicBezTo>
                  <a:cubicBezTo>
                    <a:pt x="427" y="573"/>
                    <a:pt x="427" y="573"/>
                    <a:pt x="427" y="573"/>
                  </a:cubicBezTo>
                  <a:cubicBezTo>
                    <a:pt x="500" y="500"/>
                    <a:pt x="500" y="500"/>
                    <a:pt x="500" y="500"/>
                  </a:cubicBezTo>
                  <a:cubicBezTo>
                    <a:pt x="0" y="1"/>
                    <a:pt x="0" y="1"/>
                    <a:pt x="0" y="1"/>
                  </a:cubicBezTo>
                  <a:lnTo>
                    <a:pt x="42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sp>
          <p:nvSpPr>
            <p:cNvPr id="41" name="Freeform 12"/>
            <p:cNvSpPr>
              <a:spLocks/>
            </p:cNvSpPr>
            <p:nvPr userDrawn="1"/>
          </p:nvSpPr>
          <p:spPr bwMode="auto">
            <a:xfrm>
              <a:off x="2782247" y="3092532"/>
              <a:ext cx="1701464" cy="1233741"/>
            </a:xfrm>
            <a:custGeom>
              <a:avLst/>
              <a:gdLst>
                <a:gd name="T0" fmla="*/ 0 w 788"/>
                <a:gd name="T1" fmla="*/ 569 h 571"/>
                <a:gd name="T2" fmla="*/ 498 w 788"/>
                <a:gd name="T3" fmla="*/ 71 h 571"/>
                <a:gd name="T4" fmla="*/ 431 w 788"/>
                <a:gd name="T5" fmla="*/ 4 h 571"/>
                <a:gd name="T6" fmla="*/ 766 w 788"/>
                <a:gd name="T7" fmla="*/ 0 h 571"/>
                <a:gd name="T8" fmla="*/ 782 w 788"/>
                <a:gd name="T9" fmla="*/ 7 h 571"/>
                <a:gd name="T10" fmla="*/ 788 w 788"/>
                <a:gd name="T11" fmla="*/ 23 h 571"/>
                <a:gd name="T12" fmla="*/ 785 w 788"/>
                <a:gd name="T13" fmla="*/ 357 h 571"/>
                <a:gd name="T14" fmla="*/ 711 w 788"/>
                <a:gd name="T15" fmla="*/ 284 h 571"/>
                <a:gd name="T16" fmla="*/ 424 w 788"/>
                <a:gd name="T17" fmla="*/ 571 h 571"/>
                <a:gd name="T18" fmla="*/ 0 w 788"/>
                <a:gd name="T19" fmla="*/ 569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571">
                  <a:moveTo>
                    <a:pt x="0" y="569"/>
                  </a:moveTo>
                  <a:cubicBezTo>
                    <a:pt x="498" y="71"/>
                    <a:pt x="498" y="71"/>
                    <a:pt x="498" y="71"/>
                  </a:cubicBezTo>
                  <a:cubicBezTo>
                    <a:pt x="431" y="4"/>
                    <a:pt x="431" y="4"/>
                    <a:pt x="431" y="4"/>
                  </a:cubicBezTo>
                  <a:cubicBezTo>
                    <a:pt x="766" y="0"/>
                    <a:pt x="766" y="0"/>
                    <a:pt x="766" y="0"/>
                  </a:cubicBezTo>
                  <a:cubicBezTo>
                    <a:pt x="772" y="0"/>
                    <a:pt x="778" y="3"/>
                    <a:pt x="782" y="7"/>
                  </a:cubicBezTo>
                  <a:cubicBezTo>
                    <a:pt x="786" y="11"/>
                    <a:pt x="788" y="17"/>
                    <a:pt x="788" y="23"/>
                  </a:cubicBezTo>
                  <a:cubicBezTo>
                    <a:pt x="785" y="357"/>
                    <a:pt x="785" y="357"/>
                    <a:pt x="785" y="357"/>
                  </a:cubicBezTo>
                  <a:cubicBezTo>
                    <a:pt x="711" y="284"/>
                    <a:pt x="711" y="284"/>
                    <a:pt x="711" y="284"/>
                  </a:cubicBezTo>
                  <a:cubicBezTo>
                    <a:pt x="424" y="571"/>
                    <a:pt x="424" y="571"/>
                    <a:pt x="424" y="571"/>
                  </a:cubicBezTo>
                  <a:lnTo>
                    <a:pt x="0" y="56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solidFill>
                  <a:schemeClr val="bg2"/>
                </a:solidFill>
              </a:endParaRPr>
            </a:p>
          </p:txBody>
        </p:sp>
      </p:grpSp>
      <p:sp>
        <p:nvSpPr>
          <p:cNvPr id="42" name="Text Placeholder 7"/>
          <p:cNvSpPr>
            <a:spLocks noGrp="1"/>
          </p:cNvSpPr>
          <p:nvPr userDrawn="1">
            <p:ph type="body" sz="quarter" idx="10" hasCustomPrompt="1"/>
          </p:nvPr>
        </p:nvSpPr>
        <p:spPr>
          <a:xfrm>
            <a:off x="593894" y="820876"/>
            <a:ext cx="7902406"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3" name="Straight Connector 42"/>
          <p:cNvCxnSpPr/>
          <p:nvPr userDrawn="1"/>
        </p:nvCxnSpPr>
        <p:spPr>
          <a:xfrm>
            <a:off x="593895" y="1386031"/>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593895" y="6564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5" name="Text Placeholder 2"/>
          <p:cNvSpPr>
            <a:spLocks noGrp="1"/>
          </p:cNvSpPr>
          <p:nvPr>
            <p:ph type="body" sz="quarter" idx="16" hasCustomPrompt="1"/>
          </p:nvPr>
        </p:nvSpPr>
        <p:spPr>
          <a:xfrm>
            <a:off x="593894" y="4560071"/>
            <a:ext cx="7902406" cy="958902"/>
          </a:xfrm>
          <a:prstGeom prst="rect">
            <a:avLst/>
          </a:prstGeom>
        </p:spPr>
        <p:txBody>
          <a:bodyPr vert="horz" lIns="0" tIns="0" rIns="0" bIns="0"/>
          <a:lstStyle>
            <a:lvl1pPr marL="0" indent="0" algn="ctr">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29868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400"/>
                                        <p:tgtEl>
                                          <p:spTgt spid="42">
                                            <p:txEl>
                                              <p:pRg st="0" end="0"/>
                                            </p:txEl>
                                          </p:spTgt>
                                        </p:tgtEl>
                                      </p:cBhvr>
                                    </p:animEffect>
                                    <p:anim calcmode="lin" valueType="num">
                                      <p:cBhvr>
                                        <p:cTn id="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45">
                                            <p:txEl>
                                              <p:pRg st="0" end="0"/>
                                            </p:txEl>
                                          </p:spTgt>
                                        </p:tgtEl>
                                        <p:attrNameLst>
                                          <p:attrName>style.visibility</p:attrName>
                                        </p:attrNameLst>
                                      </p:cBhvr>
                                      <p:to>
                                        <p:strVal val="visible"/>
                                      </p:to>
                                    </p:set>
                                    <p:animEffect transition="in" filter="fade">
                                      <p:cBhvr>
                                        <p:cTn id="12" dur="500"/>
                                        <p:tgtEl>
                                          <p:spTgt spid="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nodePh="1">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wot Analysis 01">
    <p:spTree>
      <p:nvGrpSpPr>
        <p:cNvPr id="1" name=""/>
        <p:cNvGrpSpPr/>
        <p:nvPr/>
      </p:nvGrpSpPr>
      <p:grpSpPr>
        <a:xfrm>
          <a:off x="0" y="0"/>
          <a:ext cx="0" cy="0"/>
          <a:chOff x="0" y="0"/>
          <a:chExt cx="0" cy="0"/>
        </a:xfrm>
      </p:grpSpPr>
      <p:sp>
        <p:nvSpPr>
          <p:cNvPr id="10" name="Isosceles Triangle 9"/>
          <p:cNvSpPr/>
          <p:nvPr userDrawn="1"/>
        </p:nvSpPr>
        <p:spPr>
          <a:xfrm rot="16200000">
            <a:off x="-65282" y="-310646"/>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65282" y="43184"/>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543303" y="-31470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1160354" y="-310646"/>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1160354" y="4318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5400000">
            <a:off x="1768938" y="-306070"/>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596899" y="762651"/>
            <a:ext cx="3721101" cy="359817"/>
          </a:xfrm>
          <a:prstGeom prst="rect">
            <a:avLst/>
          </a:prstGeom>
        </p:spPr>
        <p:txBody>
          <a:bodyPr vert="horz" lIns="0" tIns="40504" rIns="0" bIns="40504" anchor="ctr"/>
          <a:lstStyle>
            <a:lvl1pPr marL="0" indent="0" algn="l">
              <a:lnSpc>
                <a:spcPct val="100000"/>
              </a:lnSpc>
              <a:spcBef>
                <a:spcPts val="0"/>
              </a:spcBef>
              <a:buNone/>
              <a:defRPr sz="3000" b="1" baseline="0">
                <a:solidFill>
                  <a:schemeClr val="bg1">
                    <a:lumMod val="65000"/>
                  </a:schemeClr>
                </a:solidFill>
                <a:latin typeface="Lato Light"/>
                <a:cs typeface="Lato Light"/>
              </a:defRPr>
            </a:lvl1pPr>
          </a:lstStyle>
          <a:p>
            <a:pPr lvl="0"/>
            <a:r>
              <a:rPr lang="es-ES_tradnl" dirty="0"/>
              <a:t>S.W.O.T. </a:t>
            </a:r>
            <a:r>
              <a:rPr lang="es-ES_tradnl" dirty="0" err="1"/>
              <a:t>Analysis</a:t>
            </a:r>
            <a:endParaRPr lang="es-ES_tradnl" dirty="0"/>
          </a:p>
        </p:txBody>
      </p:sp>
      <p:cxnSp>
        <p:nvCxnSpPr>
          <p:cNvPr id="3" name="Straight Connector 2"/>
          <p:cNvCxnSpPr/>
          <p:nvPr userDrawn="1"/>
        </p:nvCxnSpPr>
        <p:spPr>
          <a:xfrm>
            <a:off x="596899" y="1305318"/>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98183"/>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762651"/>
            <a:ext cx="4310063" cy="359817"/>
          </a:xfrm>
          <a:prstGeom prst="rect">
            <a:avLst/>
          </a:prstGeom>
        </p:spPr>
        <p:txBody>
          <a:bodyPr vert="horz" lIns="0" tIns="40504" rIns="0" bIns="40504" anchor="ctr"/>
          <a:lstStyle>
            <a:lvl1pPr marL="0" indent="0" algn="r">
              <a:lnSpc>
                <a:spcPct val="100000"/>
              </a:lnSpc>
              <a:spcBef>
                <a:spcPts val="0"/>
              </a:spcBef>
              <a:buNone/>
              <a:defRPr sz="180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9" name="Isosceles Triangle 28"/>
          <p:cNvSpPr/>
          <p:nvPr userDrawn="1"/>
        </p:nvSpPr>
        <p:spPr>
          <a:xfrm rot="16200000">
            <a:off x="514902" y="1874261"/>
            <a:ext cx="1434525" cy="123666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4500"/>
          </a:p>
        </p:txBody>
      </p:sp>
      <p:sp>
        <p:nvSpPr>
          <p:cNvPr id="30" name="Isosceles Triangle 29"/>
          <p:cNvSpPr/>
          <p:nvPr userDrawn="1"/>
        </p:nvSpPr>
        <p:spPr>
          <a:xfrm rot="5400000">
            <a:off x="7236906" y="1874261"/>
            <a:ext cx="1434525" cy="123666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0"/>
          </a:p>
        </p:txBody>
      </p:sp>
      <p:sp>
        <p:nvSpPr>
          <p:cNvPr id="31" name="Isosceles Triangle 30"/>
          <p:cNvSpPr/>
          <p:nvPr userDrawn="1"/>
        </p:nvSpPr>
        <p:spPr>
          <a:xfrm rot="16200000">
            <a:off x="502202" y="3594207"/>
            <a:ext cx="1434525" cy="1236663"/>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0"/>
          </a:p>
        </p:txBody>
      </p:sp>
      <p:sp>
        <p:nvSpPr>
          <p:cNvPr id="32" name="Isosceles Triangle 31"/>
          <p:cNvSpPr/>
          <p:nvPr userDrawn="1"/>
        </p:nvSpPr>
        <p:spPr>
          <a:xfrm rot="5400000">
            <a:off x="7236906" y="3624171"/>
            <a:ext cx="1434525" cy="1236663"/>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0"/>
          </a:p>
        </p:txBody>
      </p:sp>
      <p:sp>
        <p:nvSpPr>
          <p:cNvPr id="33" name="Text Placeholder 7"/>
          <p:cNvSpPr>
            <a:spLocks noGrp="1"/>
          </p:cNvSpPr>
          <p:nvPr>
            <p:ph type="body" sz="quarter" idx="12" hasCustomPrompt="1"/>
          </p:nvPr>
        </p:nvSpPr>
        <p:spPr>
          <a:xfrm>
            <a:off x="1361610" y="2163771"/>
            <a:ext cx="289407" cy="628158"/>
          </a:xfrm>
          <a:prstGeom prst="rect">
            <a:avLst/>
          </a:prstGeom>
        </p:spPr>
        <p:txBody>
          <a:bodyPr vert="horz" lIns="0" tIns="40504" rIns="0" bIns="40504" anchor="ctr"/>
          <a:lstStyle>
            <a:lvl1pPr marL="0" indent="0" algn="r">
              <a:lnSpc>
                <a:spcPct val="100000"/>
              </a:lnSpc>
              <a:spcBef>
                <a:spcPts val="0"/>
              </a:spcBef>
              <a:buNone/>
              <a:defRPr sz="4500" b="1">
                <a:solidFill>
                  <a:schemeClr val="bg1"/>
                </a:solidFill>
                <a:latin typeface="Lemon/Milk"/>
                <a:cs typeface="Lemon/Milk"/>
              </a:defRPr>
            </a:lvl1pPr>
          </a:lstStyle>
          <a:p>
            <a:pPr lvl="0"/>
            <a:r>
              <a:rPr lang="es-ES_tradnl" dirty="0"/>
              <a:t>S</a:t>
            </a:r>
          </a:p>
        </p:txBody>
      </p:sp>
      <p:sp>
        <p:nvSpPr>
          <p:cNvPr id="34" name="Text Placeholder 7"/>
          <p:cNvSpPr>
            <a:spLocks noGrp="1"/>
          </p:cNvSpPr>
          <p:nvPr>
            <p:ph type="body" sz="quarter" idx="13" hasCustomPrompt="1"/>
          </p:nvPr>
        </p:nvSpPr>
        <p:spPr>
          <a:xfrm>
            <a:off x="7512114" y="2191983"/>
            <a:ext cx="289407" cy="628158"/>
          </a:xfrm>
          <a:prstGeom prst="rect">
            <a:avLst/>
          </a:prstGeom>
        </p:spPr>
        <p:txBody>
          <a:bodyPr vert="horz" lIns="0" tIns="40504" rIns="0" bIns="40504" anchor="ctr"/>
          <a:lstStyle>
            <a:lvl1pPr marL="0" indent="0" algn="ctr">
              <a:lnSpc>
                <a:spcPct val="100000"/>
              </a:lnSpc>
              <a:spcBef>
                <a:spcPts val="0"/>
              </a:spcBef>
              <a:buNone/>
              <a:defRPr sz="4500" b="1">
                <a:solidFill>
                  <a:schemeClr val="bg1"/>
                </a:solidFill>
                <a:latin typeface="Lemon/Milk"/>
                <a:cs typeface="Lemon/Milk"/>
              </a:defRPr>
            </a:lvl1pPr>
          </a:lstStyle>
          <a:p>
            <a:pPr lvl="0"/>
            <a:r>
              <a:rPr lang="es-ES_tradnl" dirty="0"/>
              <a:t>W</a:t>
            </a:r>
          </a:p>
        </p:txBody>
      </p:sp>
      <p:sp>
        <p:nvSpPr>
          <p:cNvPr id="35" name="Text Placeholder 7"/>
          <p:cNvSpPr>
            <a:spLocks noGrp="1"/>
          </p:cNvSpPr>
          <p:nvPr>
            <p:ph type="body" sz="quarter" idx="14" hasCustomPrompt="1"/>
          </p:nvPr>
        </p:nvSpPr>
        <p:spPr>
          <a:xfrm>
            <a:off x="1247310" y="3900600"/>
            <a:ext cx="289407" cy="628158"/>
          </a:xfrm>
          <a:prstGeom prst="rect">
            <a:avLst/>
          </a:prstGeom>
        </p:spPr>
        <p:txBody>
          <a:bodyPr vert="horz" lIns="0" tIns="40504" rIns="0" bIns="40504" anchor="ctr"/>
          <a:lstStyle>
            <a:lvl1pPr marL="0" indent="0" algn="ctr">
              <a:lnSpc>
                <a:spcPct val="100000"/>
              </a:lnSpc>
              <a:spcBef>
                <a:spcPts val="0"/>
              </a:spcBef>
              <a:buNone/>
              <a:defRPr sz="4500" b="1">
                <a:solidFill>
                  <a:schemeClr val="bg1"/>
                </a:solidFill>
                <a:latin typeface="Lemon/Milk"/>
                <a:cs typeface="Lemon/Milk"/>
              </a:defRPr>
            </a:lvl1pPr>
          </a:lstStyle>
          <a:p>
            <a:pPr lvl="0"/>
            <a:r>
              <a:rPr lang="es-ES_tradnl" dirty="0"/>
              <a:t>0</a:t>
            </a:r>
          </a:p>
        </p:txBody>
      </p:sp>
      <p:sp>
        <p:nvSpPr>
          <p:cNvPr id="36" name="Text Placeholder 7"/>
          <p:cNvSpPr>
            <a:spLocks noGrp="1"/>
          </p:cNvSpPr>
          <p:nvPr>
            <p:ph type="body" sz="quarter" idx="15" hasCustomPrompt="1"/>
          </p:nvPr>
        </p:nvSpPr>
        <p:spPr>
          <a:xfrm>
            <a:off x="7558151" y="3930128"/>
            <a:ext cx="289407" cy="628158"/>
          </a:xfrm>
          <a:prstGeom prst="rect">
            <a:avLst/>
          </a:prstGeom>
        </p:spPr>
        <p:txBody>
          <a:bodyPr vert="horz" lIns="0" tIns="40504" rIns="0" bIns="40504" anchor="ctr"/>
          <a:lstStyle>
            <a:lvl1pPr marL="0" indent="0" algn="ctr">
              <a:lnSpc>
                <a:spcPct val="100000"/>
              </a:lnSpc>
              <a:spcBef>
                <a:spcPts val="0"/>
              </a:spcBef>
              <a:buNone/>
              <a:defRPr sz="4500" b="1">
                <a:solidFill>
                  <a:schemeClr val="bg1"/>
                </a:solidFill>
                <a:latin typeface="Lemon/Milk"/>
                <a:cs typeface="Lemon/Milk"/>
              </a:defRPr>
            </a:lvl1pPr>
          </a:lstStyle>
          <a:p>
            <a:pPr lvl="0"/>
            <a:r>
              <a:rPr lang="es-ES_tradnl" dirty="0"/>
              <a:t>T</a:t>
            </a:r>
          </a:p>
        </p:txBody>
      </p:sp>
      <p:sp>
        <p:nvSpPr>
          <p:cNvPr id="37" name="Text Placeholder 7"/>
          <p:cNvSpPr>
            <a:spLocks noGrp="1"/>
          </p:cNvSpPr>
          <p:nvPr>
            <p:ph type="body" sz="quarter" idx="16" hasCustomPrompt="1"/>
          </p:nvPr>
        </p:nvSpPr>
        <p:spPr>
          <a:xfrm>
            <a:off x="1996115" y="1875194"/>
            <a:ext cx="2445181" cy="365093"/>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lumMod val="50000"/>
                  </a:schemeClr>
                </a:solidFill>
                <a:latin typeface="Lato Regular"/>
                <a:cs typeface="Lato Regular"/>
              </a:defRPr>
            </a:lvl1pPr>
          </a:lstStyle>
          <a:p>
            <a:pPr lvl="0"/>
            <a:r>
              <a:rPr lang="es-ES_tradnl" dirty="0" err="1"/>
              <a:t>Strenghts</a:t>
            </a:r>
            <a:endParaRPr lang="es-ES_tradnl" dirty="0"/>
          </a:p>
        </p:txBody>
      </p:sp>
      <p:sp>
        <p:nvSpPr>
          <p:cNvPr id="38" name="Text Placeholder 2"/>
          <p:cNvSpPr>
            <a:spLocks noGrp="1"/>
          </p:cNvSpPr>
          <p:nvPr>
            <p:ph type="body" sz="quarter" idx="17" hasCustomPrompt="1"/>
          </p:nvPr>
        </p:nvSpPr>
        <p:spPr>
          <a:xfrm>
            <a:off x="1996115" y="2297386"/>
            <a:ext cx="2445181" cy="863810"/>
          </a:xfrm>
          <a:prstGeom prst="rect">
            <a:avLst/>
          </a:prstGeom>
        </p:spPr>
        <p:txBody>
          <a:bodyPr vert="horz" lIns="0" tIns="0" rIns="0" bIns="0"/>
          <a:lstStyle>
            <a:lvl1pPr marL="0" indent="0" algn="l">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39" name="Text Placeholder 7"/>
          <p:cNvSpPr>
            <a:spLocks noGrp="1"/>
          </p:cNvSpPr>
          <p:nvPr>
            <p:ph type="body" sz="quarter" idx="18" hasCustomPrompt="1"/>
          </p:nvPr>
        </p:nvSpPr>
        <p:spPr>
          <a:xfrm>
            <a:off x="4713915" y="1875194"/>
            <a:ext cx="2445181" cy="365093"/>
          </a:xfrm>
          <a:prstGeom prst="rect">
            <a:avLst/>
          </a:prstGeom>
        </p:spPr>
        <p:txBody>
          <a:bodyPr vert="horz" lIns="0" tIns="40504" rIns="0" bIns="40504" anchor="ctr"/>
          <a:lstStyle>
            <a:lvl1pPr marL="0" indent="0" algn="r">
              <a:lnSpc>
                <a:spcPct val="100000"/>
              </a:lnSpc>
              <a:spcBef>
                <a:spcPts val="0"/>
              </a:spcBef>
              <a:buNone/>
              <a:defRPr sz="1800" b="1" baseline="0">
                <a:solidFill>
                  <a:schemeClr val="bg1">
                    <a:lumMod val="50000"/>
                  </a:schemeClr>
                </a:solidFill>
                <a:latin typeface="Lato Regular"/>
                <a:cs typeface="Lato Regular"/>
              </a:defRPr>
            </a:lvl1pPr>
          </a:lstStyle>
          <a:p>
            <a:pPr lvl="0"/>
            <a:r>
              <a:rPr lang="es-ES_tradnl" dirty="0" err="1"/>
              <a:t>Weaknesses</a:t>
            </a:r>
            <a:endParaRPr lang="es-ES_tradnl" dirty="0"/>
          </a:p>
        </p:txBody>
      </p:sp>
      <p:sp>
        <p:nvSpPr>
          <p:cNvPr id="40" name="Text Placeholder 2"/>
          <p:cNvSpPr>
            <a:spLocks noGrp="1"/>
          </p:cNvSpPr>
          <p:nvPr>
            <p:ph type="body" sz="quarter" idx="19" hasCustomPrompt="1"/>
          </p:nvPr>
        </p:nvSpPr>
        <p:spPr>
          <a:xfrm>
            <a:off x="4713915" y="2297386"/>
            <a:ext cx="2445181" cy="863810"/>
          </a:xfrm>
          <a:prstGeom prst="rect">
            <a:avLst/>
          </a:prstGeom>
        </p:spPr>
        <p:txBody>
          <a:bodyPr vert="horz" lIns="0" tIns="0" rIns="0" bIns="0"/>
          <a:lstStyle>
            <a:lvl1pPr marL="0" indent="0" algn="r">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1" name="Text Placeholder 7"/>
          <p:cNvSpPr>
            <a:spLocks noGrp="1"/>
          </p:cNvSpPr>
          <p:nvPr>
            <p:ph type="body" sz="quarter" idx="20" hasCustomPrompt="1"/>
          </p:nvPr>
        </p:nvSpPr>
        <p:spPr>
          <a:xfrm>
            <a:off x="1996115" y="3565035"/>
            <a:ext cx="2445181" cy="365093"/>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lumMod val="50000"/>
                  </a:schemeClr>
                </a:solidFill>
                <a:latin typeface="Lato Regular"/>
                <a:cs typeface="Lato Regular"/>
              </a:defRPr>
            </a:lvl1pPr>
          </a:lstStyle>
          <a:p>
            <a:pPr lvl="0"/>
            <a:r>
              <a:rPr lang="es-ES_tradnl" dirty="0" err="1"/>
              <a:t>Opportunities</a:t>
            </a:r>
            <a:endParaRPr lang="es-ES_tradnl" dirty="0"/>
          </a:p>
        </p:txBody>
      </p:sp>
      <p:sp>
        <p:nvSpPr>
          <p:cNvPr id="42" name="Text Placeholder 2"/>
          <p:cNvSpPr>
            <a:spLocks noGrp="1"/>
          </p:cNvSpPr>
          <p:nvPr>
            <p:ph type="body" sz="quarter" idx="21" hasCustomPrompt="1"/>
          </p:nvPr>
        </p:nvSpPr>
        <p:spPr>
          <a:xfrm>
            <a:off x="1996115" y="3987227"/>
            <a:ext cx="2445181" cy="863810"/>
          </a:xfrm>
          <a:prstGeom prst="rect">
            <a:avLst/>
          </a:prstGeom>
        </p:spPr>
        <p:txBody>
          <a:bodyPr vert="horz" lIns="0" tIns="0" rIns="0" bIns="0"/>
          <a:lstStyle>
            <a:lvl1pPr marL="0" indent="0" algn="l">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3" name="Text Placeholder 7"/>
          <p:cNvSpPr>
            <a:spLocks noGrp="1"/>
          </p:cNvSpPr>
          <p:nvPr>
            <p:ph type="body" sz="quarter" idx="22" hasCustomPrompt="1"/>
          </p:nvPr>
        </p:nvSpPr>
        <p:spPr>
          <a:xfrm>
            <a:off x="4713915" y="3565035"/>
            <a:ext cx="2445181" cy="365093"/>
          </a:xfrm>
          <a:prstGeom prst="rect">
            <a:avLst/>
          </a:prstGeom>
        </p:spPr>
        <p:txBody>
          <a:bodyPr vert="horz" lIns="0" tIns="40504" rIns="0" bIns="40504" anchor="ctr"/>
          <a:lstStyle>
            <a:lvl1pPr marL="0" indent="0" algn="r">
              <a:lnSpc>
                <a:spcPct val="100000"/>
              </a:lnSpc>
              <a:spcBef>
                <a:spcPts val="0"/>
              </a:spcBef>
              <a:buNone/>
              <a:defRPr sz="1800" b="1" baseline="0">
                <a:solidFill>
                  <a:schemeClr val="bg1">
                    <a:lumMod val="50000"/>
                  </a:schemeClr>
                </a:solidFill>
                <a:latin typeface="Lato Regular"/>
                <a:cs typeface="Lato Regular"/>
              </a:defRPr>
            </a:lvl1pPr>
          </a:lstStyle>
          <a:p>
            <a:pPr lvl="0"/>
            <a:r>
              <a:rPr lang="es-ES_tradnl" dirty="0" err="1"/>
              <a:t>Threats</a:t>
            </a:r>
            <a:endParaRPr lang="es-ES_tradnl" dirty="0"/>
          </a:p>
        </p:txBody>
      </p:sp>
      <p:sp>
        <p:nvSpPr>
          <p:cNvPr id="44" name="Text Placeholder 2"/>
          <p:cNvSpPr>
            <a:spLocks noGrp="1"/>
          </p:cNvSpPr>
          <p:nvPr>
            <p:ph type="body" sz="quarter" idx="23" hasCustomPrompt="1"/>
          </p:nvPr>
        </p:nvSpPr>
        <p:spPr>
          <a:xfrm>
            <a:off x="4713915" y="3987227"/>
            <a:ext cx="2445181" cy="863810"/>
          </a:xfrm>
          <a:prstGeom prst="rect">
            <a:avLst/>
          </a:prstGeom>
        </p:spPr>
        <p:txBody>
          <a:bodyPr vert="horz" lIns="0" tIns="0" rIns="0" bIns="0"/>
          <a:lstStyle>
            <a:lvl1pPr marL="0" indent="0" algn="r">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Tree>
    <p:extLst>
      <p:ext uri="{BB962C8B-B14F-4D97-AF65-F5344CB8AC3E}">
        <p14:creationId xmlns:p14="http://schemas.microsoft.com/office/powerpoint/2010/main" val="10543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fade">
                                      <p:cBhvr>
                                        <p:cTn id="47" dur="400"/>
                                        <p:tgtEl>
                                          <p:spTgt spid="33">
                                            <p:txEl>
                                              <p:pRg st="0" end="0"/>
                                            </p:txEl>
                                          </p:spTgt>
                                        </p:tgtEl>
                                      </p:cBhvr>
                                    </p:animEffect>
                                    <p:anim calcmode="lin" valueType="num">
                                      <p:cBhvr>
                                        <p:cTn id="4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400"/>
                                        <p:tgtEl>
                                          <p:spTgt spid="34">
                                            <p:txEl>
                                              <p:pRg st="0" end="0"/>
                                            </p:txEl>
                                          </p:spTgt>
                                        </p:tgtEl>
                                      </p:cBhvr>
                                    </p:animEffect>
                                    <p:anim calcmode="lin" valueType="num">
                                      <p:cBhvr>
                                        <p:cTn id="5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400"/>
                                        <p:tgtEl>
                                          <p:spTgt spid="35">
                                            <p:txEl>
                                              <p:pRg st="0" end="0"/>
                                            </p:txEl>
                                          </p:spTgt>
                                        </p:tgtEl>
                                      </p:cBhvr>
                                    </p:animEffect>
                                    <p:anim calcmode="lin" valueType="num">
                                      <p:cBhvr>
                                        <p:cTn id="58"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35">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36">
                                            <p:txEl>
                                              <p:pRg st="0" end="0"/>
                                            </p:txEl>
                                          </p:spTgt>
                                        </p:tgtEl>
                                        <p:attrNameLst>
                                          <p:attrName>style.visibility</p:attrName>
                                        </p:attrNameLst>
                                      </p:cBhvr>
                                      <p:to>
                                        <p:strVal val="visible"/>
                                      </p:to>
                                    </p:set>
                                    <p:animEffect transition="in" filter="fade">
                                      <p:cBhvr>
                                        <p:cTn id="62" dur="400"/>
                                        <p:tgtEl>
                                          <p:spTgt spid="36">
                                            <p:txEl>
                                              <p:pRg st="0" end="0"/>
                                            </p:txEl>
                                          </p:spTgt>
                                        </p:tgtEl>
                                      </p:cBhvr>
                                    </p:animEffect>
                                    <p:anim calcmode="lin" valueType="num">
                                      <p:cBhvr>
                                        <p:cTn id="63"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6">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fade">
                                      <p:cBhvr>
                                        <p:cTn id="67" dur="400"/>
                                        <p:tgtEl>
                                          <p:spTgt spid="37">
                                            <p:txEl>
                                              <p:pRg st="0" end="0"/>
                                            </p:txEl>
                                          </p:spTgt>
                                        </p:tgtEl>
                                      </p:cBhvr>
                                    </p:animEffect>
                                    <p:anim calcmode="lin" valueType="num">
                                      <p:cBhvr>
                                        <p:cTn id="6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500"/>
                                        <p:tgtEl>
                                          <p:spTgt spid="38">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39">
                                            <p:txEl>
                                              <p:pRg st="0" end="0"/>
                                            </p:txEl>
                                          </p:spTgt>
                                        </p:tgtEl>
                                        <p:attrNameLst>
                                          <p:attrName>style.visibility</p:attrName>
                                        </p:attrNameLst>
                                      </p:cBhvr>
                                      <p:to>
                                        <p:strVal val="visible"/>
                                      </p:to>
                                    </p:set>
                                    <p:animEffect transition="in" filter="fade">
                                      <p:cBhvr>
                                        <p:cTn id="75" dur="400"/>
                                        <p:tgtEl>
                                          <p:spTgt spid="39">
                                            <p:txEl>
                                              <p:pRg st="0" end="0"/>
                                            </p:txEl>
                                          </p:spTgt>
                                        </p:tgtEl>
                                      </p:cBhvr>
                                    </p:animEffect>
                                    <p:anim calcmode="lin" valueType="num">
                                      <p:cBhvr>
                                        <p:cTn id="76"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39">
                                            <p:txEl>
                                              <p:pRg st="0" end="0"/>
                                            </p:txEl>
                                          </p:spTgt>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800"/>
                                  </p:stCondLst>
                                  <p:childTnLst>
                                    <p:set>
                                      <p:cBhvr>
                                        <p:cTn id="79" dur="1" fill="hold">
                                          <p:stCondLst>
                                            <p:cond delay="0"/>
                                          </p:stCondLst>
                                        </p:cTn>
                                        <p:tgtEl>
                                          <p:spTgt spid="40">
                                            <p:txEl>
                                              <p:pRg st="0" end="0"/>
                                            </p:txEl>
                                          </p:spTgt>
                                        </p:tgtEl>
                                        <p:attrNameLst>
                                          <p:attrName>style.visibility</p:attrName>
                                        </p:attrNameLst>
                                      </p:cBhvr>
                                      <p:to>
                                        <p:strVal val="visible"/>
                                      </p:to>
                                    </p:set>
                                    <p:animEffect transition="in" filter="fade">
                                      <p:cBhvr>
                                        <p:cTn id="80" dur="500"/>
                                        <p:tgtEl>
                                          <p:spTgt spid="40">
                                            <p:txEl>
                                              <p:pRg st="0" end="0"/>
                                            </p:txEl>
                                          </p:spTgt>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400"/>
                                        <p:tgtEl>
                                          <p:spTgt spid="41">
                                            <p:txEl>
                                              <p:pRg st="0" end="0"/>
                                            </p:txEl>
                                          </p:spTgt>
                                        </p:tgtEl>
                                      </p:cBhvr>
                                    </p:animEffect>
                                    <p:anim calcmode="lin" valueType="num">
                                      <p:cBhvr>
                                        <p:cTn id="84"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5"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42">
                                            <p:txEl>
                                              <p:pRg st="0" end="0"/>
                                            </p:txEl>
                                          </p:spTgt>
                                        </p:tgtEl>
                                        <p:attrNameLst>
                                          <p:attrName>style.visibility</p:attrName>
                                        </p:attrNameLst>
                                      </p:cBhvr>
                                      <p:to>
                                        <p:strVal val="visible"/>
                                      </p:to>
                                    </p:set>
                                    <p:animEffect transition="in" filter="fade">
                                      <p:cBhvr>
                                        <p:cTn id="88" dur="500"/>
                                        <p:tgtEl>
                                          <p:spTgt spid="42">
                                            <p:txEl>
                                              <p:pRg st="0" end="0"/>
                                            </p:txEl>
                                          </p:spTgt>
                                        </p:tgtEl>
                                      </p:cBhvr>
                                    </p:animEffect>
                                  </p:childTnLst>
                                </p:cTn>
                              </p:par>
                              <p:par>
                                <p:cTn id="89" presetID="42" presetClass="entr" presetSubtype="0" fill="hold" grpId="0" nodeType="withEffect">
                                  <p:stCondLst>
                                    <p:cond delay="200"/>
                                  </p:stCondLst>
                                  <p:childTnLst>
                                    <p:set>
                                      <p:cBhvr>
                                        <p:cTn id="90" dur="1" fill="hold">
                                          <p:stCondLst>
                                            <p:cond delay="0"/>
                                          </p:stCondLst>
                                        </p:cTn>
                                        <p:tgtEl>
                                          <p:spTgt spid="43">
                                            <p:txEl>
                                              <p:pRg st="0" end="0"/>
                                            </p:txEl>
                                          </p:spTgt>
                                        </p:tgtEl>
                                        <p:attrNameLst>
                                          <p:attrName>style.visibility</p:attrName>
                                        </p:attrNameLst>
                                      </p:cBhvr>
                                      <p:to>
                                        <p:strVal val="visible"/>
                                      </p:to>
                                    </p:set>
                                    <p:animEffect transition="in" filter="fade">
                                      <p:cBhvr>
                                        <p:cTn id="91" dur="400"/>
                                        <p:tgtEl>
                                          <p:spTgt spid="43">
                                            <p:txEl>
                                              <p:pRg st="0" end="0"/>
                                            </p:txEl>
                                          </p:spTgt>
                                        </p:tgtEl>
                                      </p:cBhvr>
                                    </p:animEffect>
                                    <p:anim calcmode="lin" valueType="num">
                                      <p:cBhvr>
                                        <p:cTn id="92"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3" dur="400" fill="hold"/>
                                        <p:tgtEl>
                                          <p:spTgt spid="43">
                                            <p:txEl>
                                              <p:pRg st="0" end="0"/>
                                            </p:txEl>
                                          </p:spTgt>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800"/>
                                  </p:stCondLst>
                                  <p:childTnLst>
                                    <p:set>
                                      <p:cBhvr>
                                        <p:cTn id="95" dur="1" fill="hold">
                                          <p:stCondLst>
                                            <p:cond delay="0"/>
                                          </p:stCondLst>
                                        </p:cTn>
                                        <p:tgtEl>
                                          <p:spTgt spid="44">
                                            <p:txEl>
                                              <p:pRg st="0" end="0"/>
                                            </p:txEl>
                                          </p:spTgt>
                                        </p:tgtEl>
                                        <p:attrNameLst>
                                          <p:attrName>style.visibility</p:attrName>
                                        </p:attrNameLst>
                                      </p:cBhvr>
                                      <p:to>
                                        <p:strVal val="visible"/>
                                      </p:to>
                                    </p:set>
                                    <p:animEffect transition="in" filter="fade">
                                      <p:cBhvr>
                                        <p:cTn id="9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nodePh="1">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nodePh="1">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nodePh="1">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anch slide">
    <p:spTree>
      <p:nvGrpSpPr>
        <p:cNvPr id="1" name=""/>
        <p:cNvGrpSpPr/>
        <p:nvPr/>
      </p:nvGrpSpPr>
      <p:grpSpPr>
        <a:xfrm>
          <a:off x="0" y="0"/>
          <a:ext cx="0" cy="0"/>
          <a:chOff x="0" y="0"/>
          <a:chExt cx="0" cy="0"/>
        </a:xfrm>
      </p:grpSpPr>
      <p:cxnSp>
        <p:nvCxnSpPr>
          <p:cNvPr id="27" name="Elbow Connector 26"/>
          <p:cNvCxnSpPr>
            <a:stCxn id="36" idx="1"/>
          </p:cNvCxnSpPr>
          <p:nvPr userDrawn="1"/>
        </p:nvCxnSpPr>
        <p:spPr>
          <a:xfrm rot="10800000" flipV="1">
            <a:off x="5001773" y="2124364"/>
            <a:ext cx="1108997" cy="618837"/>
          </a:xfrm>
          <a:prstGeom prst="bentConnector3">
            <a:avLst>
              <a:gd name="adj1" fmla="val 50000"/>
            </a:avLst>
          </a:prstGeom>
          <a:ln w="12700" cmpd="sng">
            <a:solidFill>
              <a:schemeClr val="accent2"/>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33" idx="3"/>
          </p:cNvCxnSpPr>
          <p:nvPr userDrawn="1"/>
        </p:nvCxnSpPr>
        <p:spPr>
          <a:xfrm rot="10800000">
            <a:off x="3019292" y="2124366"/>
            <a:ext cx="1408772" cy="618835"/>
          </a:xfrm>
          <a:prstGeom prst="bentConnector3">
            <a:avLst>
              <a:gd name="adj1" fmla="val 50000"/>
            </a:avLst>
          </a:prstGeom>
          <a:ln w="12700" cmpd="sng">
            <a:solidFill>
              <a:schemeClr val="accent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38" idx="1"/>
          </p:cNvCxnSpPr>
          <p:nvPr userDrawn="1"/>
        </p:nvCxnSpPr>
        <p:spPr>
          <a:xfrm rot="10800000">
            <a:off x="5001773" y="3814853"/>
            <a:ext cx="1108996" cy="875980"/>
          </a:xfrm>
          <a:prstGeom prst="bentConnector3">
            <a:avLst>
              <a:gd name="adj1" fmla="val 50000"/>
            </a:avLst>
          </a:prstGeom>
          <a:ln w="12700" cmpd="sng">
            <a:solidFill>
              <a:schemeClr val="accent6"/>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endCxn id="35" idx="3"/>
          </p:cNvCxnSpPr>
          <p:nvPr userDrawn="1"/>
        </p:nvCxnSpPr>
        <p:spPr>
          <a:xfrm rot="10800000" flipV="1">
            <a:off x="3019292" y="3814853"/>
            <a:ext cx="1408772" cy="875980"/>
          </a:xfrm>
          <a:prstGeom prst="bentConnector3">
            <a:avLst>
              <a:gd name="adj1" fmla="val 50000"/>
            </a:avLst>
          </a:prstGeom>
          <a:ln w="12700" cmpd="sng">
            <a:solidFill>
              <a:schemeClr val="accent5"/>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34" idx="3"/>
          </p:cNvCxnSpPr>
          <p:nvPr userDrawn="1"/>
        </p:nvCxnSpPr>
        <p:spPr>
          <a:xfrm rot="10800000" flipV="1">
            <a:off x="3019292" y="3225799"/>
            <a:ext cx="1408772" cy="181799"/>
          </a:xfrm>
          <a:prstGeom prst="bentConnector3">
            <a:avLst>
              <a:gd name="adj1" fmla="val 50000"/>
            </a:avLst>
          </a:prstGeom>
          <a:ln w="12700" cmpd="sng">
            <a:solidFill>
              <a:schemeClr val="accent3"/>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37" idx="1"/>
          </p:cNvCxnSpPr>
          <p:nvPr userDrawn="1"/>
        </p:nvCxnSpPr>
        <p:spPr>
          <a:xfrm rot="10800000">
            <a:off x="5001773" y="3225801"/>
            <a:ext cx="1108996" cy="181799"/>
          </a:xfrm>
          <a:prstGeom prst="bentConnector3">
            <a:avLst>
              <a:gd name="adj1" fmla="val 50000"/>
            </a:avLst>
          </a:prstGeom>
          <a:ln w="12700" cmpd="sng">
            <a:solidFill>
              <a:schemeClr val="accent4"/>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ounded Rectangle 32"/>
          <p:cNvSpPr/>
          <p:nvPr userDrawn="1"/>
        </p:nvSpPr>
        <p:spPr>
          <a:xfrm>
            <a:off x="2204784" y="1717111"/>
            <a:ext cx="814508" cy="8145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userDrawn="1"/>
        </p:nvSpPr>
        <p:spPr>
          <a:xfrm>
            <a:off x="2204784" y="3000345"/>
            <a:ext cx="814508" cy="8145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userDrawn="1"/>
        </p:nvSpPr>
        <p:spPr>
          <a:xfrm>
            <a:off x="2204784" y="4283579"/>
            <a:ext cx="814508" cy="81450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userDrawn="1"/>
        </p:nvSpPr>
        <p:spPr>
          <a:xfrm>
            <a:off x="6110769" y="1717111"/>
            <a:ext cx="814508" cy="8145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userDrawn="1"/>
        </p:nvSpPr>
        <p:spPr>
          <a:xfrm>
            <a:off x="6110769" y="3000345"/>
            <a:ext cx="814508" cy="8145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6110769" y="4283579"/>
            <a:ext cx="814508" cy="81450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7"/>
          <p:cNvSpPr>
            <a:spLocks noGrp="1"/>
          </p:cNvSpPr>
          <p:nvPr>
            <p:ph type="body" sz="quarter" idx="10" hasCustomPrompt="1"/>
          </p:nvPr>
        </p:nvSpPr>
        <p:spPr>
          <a:xfrm>
            <a:off x="596899" y="762651"/>
            <a:ext cx="372110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5" name="Straight Connector 44"/>
          <p:cNvCxnSpPr/>
          <p:nvPr userDrawn="1"/>
        </p:nvCxnSpPr>
        <p:spPr>
          <a:xfrm>
            <a:off x="596899" y="1305318"/>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596899" y="598183"/>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7" name="Text Placeholder 7"/>
          <p:cNvSpPr>
            <a:spLocks noGrp="1"/>
          </p:cNvSpPr>
          <p:nvPr>
            <p:ph type="body" sz="quarter" idx="11" hasCustomPrompt="1"/>
          </p:nvPr>
        </p:nvSpPr>
        <p:spPr>
          <a:xfrm>
            <a:off x="4262437" y="762651"/>
            <a:ext cx="4310063" cy="359817"/>
          </a:xfrm>
          <a:prstGeom prst="rect">
            <a:avLst/>
          </a:prstGeom>
        </p:spPr>
        <p:txBody>
          <a:bodyPr vert="horz" lIns="0" tIns="40504" rIns="0" bIns="40504" anchor="ctr"/>
          <a:lstStyle>
            <a:lvl1pPr marL="0" indent="0" algn="r">
              <a:lnSpc>
                <a:spcPct val="100000"/>
              </a:lnSpc>
              <a:spcBef>
                <a:spcPts val="0"/>
              </a:spcBef>
              <a:buNone/>
              <a:defRPr sz="180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8" name="Isosceles Triangle 47"/>
          <p:cNvSpPr/>
          <p:nvPr userDrawn="1"/>
        </p:nvSpPr>
        <p:spPr>
          <a:xfrm rot="16200000">
            <a:off x="-65282" y="-310646"/>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userDrawn="1"/>
        </p:nvSpPr>
        <p:spPr>
          <a:xfrm rot="5400000">
            <a:off x="-65282" y="43184"/>
            <a:ext cx="715779"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16200000">
            <a:off x="-65282" y="39701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5400000">
            <a:off x="-65282" y="75084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16200000">
            <a:off x="-65282" y="110467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543303" y="39126"/>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userDrawn="1"/>
        </p:nvSpPr>
        <p:spPr>
          <a:xfrm rot="5400000">
            <a:off x="543303" y="-31470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543303" y="392956"/>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16200000">
            <a:off x="1160354" y="-310646"/>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5400000">
            <a:off x="1160354" y="4318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1768938" y="-306070"/>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 Placeholder 7"/>
          <p:cNvSpPr>
            <a:spLocks noGrp="1"/>
          </p:cNvSpPr>
          <p:nvPr>
            <p:ph type="body" sz="quarter" idx="12" hasCustomPrompt="1"/>
          </p:nvPr>
        </p:nvSpPr>
        <p:spPr>
          <a:xfrm>
            <a:off x="367527" y="1717111"/>
            <a:ext cx="1684857" cy="359817"/>
          </a:xfrm>
          <a:prstGeom prst="rect">
            <a:avLst/>
          </a:prstGeom>
        </p:spPr>
        <p:txBody>
          <a:bodyPr vert="horz" lIns="0" tIns="40504" rIns="0" bIns="40504" anchor="ctr"/>
          <a:lstStyle>
            <a:lvl1pPr marL="0" indent="0" algn="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534666" y="2083434"/>
            <a:ext cx="1511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16" hasCustomPrompt="1"/>
          </p:nvPr>
        </p:nvSpPr>
        <p:spPr>
          <a:xfrm>
            <a:off x="363291" y="2125963"/>
            <a:ext cx="1689093" cy="789561"/>
          </a:xfrm>
          <a:prstGeom prst="rect">
            <a:avLst/>
          </a:prstGeom>
        </p:spPr>
        <p:txBody>
          <a:bodyPr vert="horz" lIns="0" tIns="0" rIns="0" bIns="0"/>
          <a:lstStyle>
            <a:lvl1pPr marL="0" indent="0" algn="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3" name="Text Placeholder 7"/>
          <p:cNvSpPr>
            <a:spLocks noGrp="1"/>
          </p:cNvSpPr>
          <p:nvPr>
            <p:ph type="body" sz="quarter" idx="17" hasCustomPrompt="1"/>
          </p:nvPr>
        </p:nvSpPr>
        <p:spPr>
          <a:xfrm>
            <a:off x="7069213" y="1717111"/>
            <a:ext cx="1684857" cy="359817"/>
          </a:xfrm>
          <a:prstGeom prst="rect">
            <a:avLst/>
          </a:prstGeom>
        </p:spPr>
        <p:txBody>
          <a:bodyPr vert="horz" lIns="0" tIns="40504" rIns="0" bIns="40504" anchor="ctr"/>
          <a:lstStyle>
            <a:lvl1pPr marL="0" indent="0" algn="l">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4" name="Straight Connector 63"/>
          <p:cNvCxnSpPr/>
          <p:nvPr userDrawn="1"/>
        </p:nvCxnSpPr>
        <p:spPr>
          <a:xfrm>
            <a:off x="7071252" y="2083434"/>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5" name="Text Placeholder 2"/>
          <p:cNvSpPr>
            <a:spLocks noGrp="1"/>
          </p:cNvSpPr>
          <p:nvPr>
            <p:ph type="body" sz="quarter" idx="18" hasCustomPrompt="1"/>
          </p:nvPr>
        </p:nvSpPr>
        <p:spPr>
          <a:xfrm>
            <a:off x="7064977" y="2125963"/>
            <a:ext cx="1689093" cy="789561"/>
          </a:xfrm>
          <a:prstGeom prst="rect">
            <a:avLst/>
          </a:prstGeom>
        </p:spPr>
        <p:txBody>
          <a:bodyPr vert="horz" lIns="0" tIns="0" rIns="0" bIns="0"/>
          <a:lstStyle>
            <a:lvl1pPr marL="0" indent="0" algn="l">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6" name="Text Placeholder 7"/>
          <p:cNvSpPr>
            <a:spLocks noGrp="1"/>
          </p:cNvSpPr>
          <p:nvPr>
            <p:ph type="body" sz="quarter" idx="19" hasCustomPrompt="1"/>
          </p:nvPr>
        </p:nvSpPr>
        <p:spPr>
          <a:xfrm>
            <a:off x="367527" y="3000345"/>
            <a:ext cx="1684857" cy="359817"/>
          </a:xfrm>
          <a:prstGeom prst="rect">
            <a:avLst/>
          </a:prstGeom>
        </p:spPr>
        <p:txBody>
          <a:bodyPr vert="horz" lIns="0" tIns="40504" rIns="0" bIns="40504" anchor="ctr"/>
          <a:lstStyle>
            <a:lvl1pPr marL="0" indent="0" algn="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7" name="Straight Connector 66"/>
          <p:cNvCxnSpPr/>
          <p:nvPr userDrawn="1"/>
        </p:nvCxnSpPr>
        <p:spPr>
          <a:xfrm>
            <a:off x="534666" y="3366668"/>
            <a:ext cx="1511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8" name="Text Placeholder 2"/>
          <p:cNvSpPr>
            <a:spLocks noGrp="1"/>
          </p:cNvSpPr>
          <p:nvPr>
            <p:ph type="body" sz="quarter" idx="20" hasCustomPrompt="1"/>
          </p:nvPr>
        </p:nvSpPr>
        <p:spPr>
          <a:xfrm>
            <a:off x="363291" y="3409197"/>
            <a:ext cx="1689093" cy="789561"/>
          </a:xfrm>
          <a:prstGeom prst="rect">
            <a:avLst/>
          </a:prstGeom>
        </p:spPr>
        <p:txBody>
          <a:bodyPr vert="horz" lIns="0" tIns="0" rIns="0" bIns="0"/>
          <a:lstStyle>
            <a:lvl1pPr marL="0" indent="0" algn="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9" name="Text Placeholder 7"/>
          <p:cNvSpPr>
            <a:spLocks noGrp="1"/>
          </p:cNvSpPr>
          <p:nvPr>
            <p:ph type="body" sz="quarter" idx="21" hasCustomPrompt="1"/>
          </p:nvPr>
        </p:nvSpPr>
        <p:spPr>
          <a:xfrm>
            <a:off x="7069213" y="3000345"/>
            <a:ext cx="1684857" cy="359817"/>
          </a:xfrm>
          <a:prstGeom prst="rect">
            <a:avLst/>
          </a:prstGeom>
        </p:spPr>
        <p:txBody>
          <a:bodyPr vert="horz" lIns="0" tIns="40504" rIns="0" bIns="40504" anchor="ctr"/>
          <a:lstStyle>
            <a:lvl1pPr marL="0" indent="0" algn="l">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7071252" y="3366668"/>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22" hasCustomPrompt="1"/>
          </p:nvPr>
        </p:nvSpPr>
        <p:spPr>
          <a:xfrm>
            <a:off x="7064977" y="3409197"/>
            <a:ext cx="1689093" cy="789561"/>
          </a:xfrm>
          <a:prstGeom prst="rect">
            <a:avLst/>
          </a:prstGeom>
        </p:spPr>
        <p:txBody>
          <a:bodyPr vert="horz" lIns="0" tIns="0" rIns="0" bIns="0"/>
          <a:lstStyle>
            <a:lvl1pPr marL="0" indent="0" algn="l">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p:cNvSpPr>
          <p:nvPr>
            <p:ph type="body" sz="quarter" idx="23" hasCustomPrompt="1"/>
          </p:nvPr>
        </p:nvSpPr>
        <p:spPr>
          <a:xfrm>
            <a:off x="367527" y="4312124"/>
            <a:ext cx="1684857" cy="359817"/>
          </a:xfrm>
          <a:prstGeom prst="rect">
            <a:avLst/>
          </a:prstGeom>
        </p:spPr>
        <p:txBody>
          <a:bodyPr vert="horz" lIns="0" tIns="40504" rIns="0" bIns="40504" anchor="ctr"/>
          <a:lstStyle>
            <a:lvl1pPr marL="0" indent="0" algn="r">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4" name="Straight Connector 73"/>
          <p:cNvCxnSpPr/>
          <p:nvPr userDrawn="1"/>
        </p:nvCxnSpPr>
        <p:spPr>
          <a:xfrm>
            <a:off x="534666" y="4678447"/>
            <a:ext cx="1511998"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5" name="Text Placeholder 2"/>
          <p:cNvSpPr>
            <a:spLocks noGrp="1"/>
          </p:cNvSpPr>
          <p:nvPr>
            <p:ph type="body" sz="quarter" idx="24" hasCustomPrompt="1"/>
          </p:nvPr>
        </p:nvSpPr>
        <p:spPr>
          <a:xfrm>
            <a:off x="363291" y="4720976"/>
            <a:ext cx="1689093" cy="789561"/>
          </a:xfrm>
          <a:prstGeom prst="rect">
            <a:avLst/>
          </a:prstGeom>
        </p:spPr>
        <p:txBody>
          <a:bodyPr vert="horz" lIns="0" tIns="0" rIns="0" bIns="0"/>
          <a:lstStyle>
            <a:lvl1pPr marL="0" indent="0" algn="r">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6" name="Text Placeholder 7"/>
          <p:cNvSpPr>
            <a:spLocks noGrp="1"/>
          </p:cNvSpPr>
          <p:nvPr>
            <p:ph type="body" sz="quarter" idx="25" hasCustomPrompt="1"/>
          </p:nvPr>
        </p:nvSpPr>
        <p:spPr>
          <a:xfrm>
            <a:off x="7069213" y="4312124"/>
            <a:ext cx="1684857" cy="359817"/>
          </a:xfrm>
          <a:prstGeom prst="rect">
            <a:avLst/>
          </a:prstGeom>
        </p:spPr>
        <p:txBody>
          <a:bodyPr vert="horz" lIns="0" tIns="40504" rIns="0" bIns="40504" anchor="ctr"/>
          <a:lstStyle>
            <a:lvl1pPr marL="0" indent="0" algn="l">
              <a:lnSpc>
                <a:spcPct val="100000"/>
              </a:lnSpc>
              <a:spcBef>
                <a:spcPts val="0"/>
              </a:spcBef>
              <a:buNone/>
              <a:defRPr sz="16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7" name="Straight Connector 76"/>
          <p:cNvCxnSpPr/>
          <p:nvPr userDrawn="1"/>
        </p:nvCxnSpPr>
        <p:spPr>
          <a:xfrm>
            <a:off x="7071252" y="4678447"/>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8" name="Text Placeholder 2"/>
          <p:cNvSpPr>
            <a:spLocks noGrp="1"/>
          </p:cNvSpPr>
          <p:nvPr>
            <p:ph type="body" sz="quarter" idx="26" hasCustomPrompt="1"/>
          </p:nvPr>
        </p:nvSpPr>
        <p:spPr>
          <a:xfrm>
            <a:off x="7064977" y="4720976"/>
            <a:ext cx="1689093" cy="789561"/>
          </a:xfrm>
          <a:prstGeom prst="rect">
            <a:avLst/>
          </a:prstGeom>
        </p:spPr>
        <p:txBody>
          <a:bodyPr vert="horz" lIns="0" tIns="0" rIns="0" bIns="0"/>
          <a:lstStyle>
            <a:lvl1pPr marL="0" indent="0" algn="l">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9" name="Text Placeholder 7"/>
          <p:cNvSpPr>
            <a:spLocks noGrp="1"/>
          </p:cNvSpPr>
          <p:nvPr>
            <p:ph type="body" sz="quarter" idx="27" hasCustomPrompt="1"/>
          </p:nvPr>
        </p:nvSpPr>
        <p:spPr>
          <a:xfrm>
            <a:off x="2219191" y="18433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28" hasCustomPrompt="1"/>
          </p:nvPr>
        </p:nvSpPr>
        <p:spPr>
          <a:xfrm>
            <a:off x="6148870" y="184336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29" hasCustomPrompt="1"/>
          </p:nvPr>
        </p:nvSpPr>
        <p:spPr>
          <a:xfrm>
            <a:off x="2219191" y="3163100"/>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30" hasCustomPrompt="1"/>
          </p:nvPr>
        </p:nvSpPr>
        <p:spPr>
          <a:xfrm>
            <a:off x="6148870" y="3163100"/>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2219191" y="444633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32" hasCustomPrompt="1"/>
          </p:nvPr>
        </p:nvSpPr>
        <p:spPr>
          <a:xfrm>
            <a:off x="6148870" y="4446332"/>
            <a:ext cx="736600" cy="489002"/>
          </a:xfrm>
          <a:prstGeom prst="rect">
            <a:avLst/>
          </a:prstGeom>
        </p:spPr>
        <p:txBody>
          <a:bodyPr vert="horz" lIns="0" tIns="40504" rIns="0" bIns="40504" anchor="ctr"/>
          <a:lstStyle>
            <a:lvl1pPr marL="0" indent="0" algn="ctr">
              <a:lnSpc>
                <a:spcPct val="100000"/>
              </a:lnSpc>
              <a:spcBef>
                <a:spcPts val="0"/>
              </a:spcBef>
              <a:buNone/>
              <a:defRPr sz="3000" b="0">
                <a:solidFill>
                  <a:schemeClr val="bg1"/>
                </a:solidFill>
                <a:latin typeface="FontAwesome Regular"/>
                <a:cs typeface="FontAwesome Regular"/>
              </a:defRPr>
            </a:lvl1pPr>
          </a:lstStyle>
          <a:p>
            <a:pPr lvl="0"/>
            <a:r>
              <a:rPr lang="es-ES_tradnl" dirty="0" err="1"/>
              <a:t>icon</a:t>
            </a:r>
            <a:endParaRPr lang="es-ES_tradnl" dirty="0"/>
          </a:p>
        </p:txBody>
      </p:sp>
      <p:sp>
        <p:nvSpPr>
          <p:cNvPr id="85" name="Picture Placeholder 3"/>
          <p:cNvSpPr>
            <a:spLocks noGrp="1"/>
          </p:cNvSpPr>
          <p:nvPr>
            <p:ph type="pic" sz="quarter" idx="33"/>
          </p:nvPr>
        </p:nvSpPr>
        <p:spPr>
          <a:xfrm>
            <a:off x="3403843" y="1417259"/>
            <a:ext cx="2488958" cy="4297741"/>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spTree>
    <p:extLst>
      <p:ext uri="{BB962C8B-B14F-4D97-AF65-F5344CB8AC3E}">
        <p14:creationId xmlns:p14="http://schemas.microsoft.com/office/powerpoint/2010/main" val="14901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400"/>
                                        <p:tgtEl>
                                          <p:spTgt spid="44">
                                            <p:txEl>
                                              <p:pRg st="0" end="0"/>
                                            </p:txEl>
                                          </p:spTgt>
                                        </p:tgtEl>
                                      </p:cBhvr>
                                    </p:animEffect>
                                    <p:anim calcmode="lin" valueType="num">
                                      <p:cBhvr>
                                        <p:cTn id="8"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400"/>
                                        <p:tgtEl>
                                          <p:spTgt spid="47">
                                            <p:txEl>
                                              <p:pRg st="0" end="0"/>
                                            </p:txEl>
                                          </p:spTgt>
                                        </p:tgtEl>
                                      </p:cBhvr>
                                    </p:animEffect>
                                    <p:anim calcmode="lin" valueType="num">
                                      <p:cBhvr>
                                        <p:cTn id="13"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animEffect transition="in" filter="fade">
                                      <p:cBhvr>
                                        <p:cTn id="49" dur="500"/>
                                        <p:tgtEl>
                                          <p:spTgt spid="54"/>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56"/>
                                        </p:tgtEl>
                                        <p:attrNameLst>
                                          <p:attrName>style.visibility</p:attrName>
                                        </p:attrNameLst>
                                      </p:cBhvr>
                                      <p:to>
                                        <p:strVal val="visible"/>
                                      </p:to>
                                    </p:set>
                                    <p:anim calcmode="lin" valueType="num">
                                      <p:cBhvr>
                                        <p:cTn id="57" dur="500" fill="hold"/>
                                        <p:tgtEl>
                                          <p:spTgt spid="56"/>
                                        </p:tgtEl>
                                        <p:attrNameLst>
                                          <p:attrName>ppt_w</p:attrName>
                                        </p:attrNameLst>
                                      </p:cBhvr>
                                      <p:tavLst>
                                        <p:tav tm="0">
                                          <p:val>
                                            <p:fltVal val="0"/>
                                          </p:val>
                                        </p:tav>
                                        <p:tav tm="100000">
                                          <p:val>
                                            <p:strVal val="#ppt_w"/>
                                          </p:val>
                                        </p:tav>
                                      </p:tavLst>
                                    </p:anim>
                                    <p:anim calcmode="lin" valueType="num">
                                      <p:cBhvr>
                                        <p:cTn id="58" dur="500" fill="hold"/>
                                        <p:tgtEl>
                                          <p:spTgt spid="56"/>
                                        </p:tgtEl>
                                        <p:attrNameLst>
                                          <p:attrName>ppt_h</p:attrName>
                                        </p:attrNameLst>
                                      </p:cBhvr>
                                      <p:tavLst>
                                        <p:tav tm="0">
                                          <p:val>
                                            <p:fltVal val="0"/>
                                          </p:val>
                                        </p:tav>
                                        <p:tav tm="100000">
                                          <p:val>
                                            <p:strVal val="#ppt_h"/>
                                          </p:val>
                                        </p:tav>
                                      </p:tavLst>
                                    </p:anim>
                                    <p:animEffect transition="in" filter="fade">
                                      <p:cBhvr>
                                        <p:cTn id="59" dur="500"/>
                                        <p:tgtEl>
                                          <p:spTgt spid="5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58"/>
                                        </p:tgtEl>
                                        <p:attrNameLst>
                                          <p:attrName>style.visibility</p:attrName>
                                        </p:attrNameLst>
                                      </p:cBhvr>
                                      <p:to>
                                        <p:strVal val="visible"/>
                                      </p:to>
                                    </p:set>
                                    <p:anim calcmode="lin" valueType="num">
                                      <p:cBhvr>
                                        <p:cTn id="67" dur="500" fill="hold"/>
                                        <p:tgtEl>
                                          <p:spTgt spid="58"/>
                                        </p:tgtEl>
                                        <p:attrNameLst>
                                          <p:attrName>ppt_w</p:attrName>
                                        </p:attrNameLst>
                                      </p:cBhvr>
                                      <p:tavLst>
                                        <p:tav tm="0">
                                          <p:val>
                                            <p:fltVal val="0"/>
                                          </p:val>
                                        </p:tav>
                                        <p:tav tm="100000">
                                          <p:val>
                                            <p:strVal val="#ppt_w"/>
                                          </p:val>
                                        </p:tav>
                                      </p:tavLst>
                                    </p:anim>
                                    <p:anim calcmode="lin" valueType="num">
                                      <p:cBhvr>
                                        <p:cTn id="68" dur="500" fill="hold"/>
                                        <p:tgtEl>
                                          <p:spTgt spid="58"/>
                                        </p:tgtEl>
                                        <p:attrNameLst>
                                          <p:attrName>ppt_h</p:attrName>
                                        </p:attrNameLst>
                                      </p:cBhvr>
                                      <p:tavLst>
                                        <p:tav tm="0">
                                          <p:val>
                                            <p:fltVal val="0"/>
                                          </p:val>
                                        </p:tav>
                                        <p:tav tm="100000">
                                          <p:val>
                                            <p:strVal val="#ppt_h"/>
                                          </p:val>
                                        </p:tav>
                                      </p:tavLst>
                                    </p:anim>
                                    <p:animEffect transition="in" filter="fade">
                                      <p:cBhvr>
                                        <p:cTn id="69" dur="500"/>
                                        <p:tgtEl>
                                          <p:spTgt spid="58"/>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400"/>
                                        <p:tgtEl>
                                          <p:spTgt spid="59">
                                            <p:txEl>
                                              <p:pRg st="0" end="0"/>
                                            </p:txEl>
                                          </p:spTgt>
                                        </p:tgtEl>
                                      </p:cBhvr>
                                    </p:animEffect>
                                    <p:anim calcmode="lin" valueType="num">
                                      <p:cBhvr>
                                        <p:cTn id="7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1">
                                            <p:txEl>
                                              <p:pRg st="0" end="0"/>
                                            </p:txEl>
                                          </p:spTgt>
                                        </p:tgtEl>
                                        <p:attrNameLst>
                                          <p:attrName>style.visibility</p:attrName>
                                        </p:attrNameLst>
                                      </p:cBhvr>
                                      <p:to>
                                        <p:strVal val="visible"/>
                                      </p:to>
                                    </p:set>
                                    <p:animEffect transition="in" filter="fade">
                                      <p:cBhvr>
                                        <p:cTn id="77" dur="500"/>
                                        <p:tgtEl>
                                          <p:spTgt spid="61">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63">
                                            <p:txEl>
                                              <p:pRg st="0" end="0"/>
                                            </p:txEl>
                                          </p:spTgt>
                                        </p:tgtEl>
                                        <p:attrNameLst>
                                          <p:attrName>style.visibility</p:attrName>
                                        </p:attrNameLst>
                                      </p:cBhvr>
                                      <p:to>
                                        <p:strVal val="visible"/>
                                      </p:to>
                                    </p:set>
                                    <p:animEffect transition="in" filter="fade">
                                      <p:cBhvr>
                                        <p:cTn id="80" dur="400"/>
                                        <p:tgtEl>
                                          <p:spTgt spid="63">
                                            <p:txEl>
                                              <p:pRg st="0" end="0"/>
                                            </p:txEl>
                                          </p:spTgt>
                                        </p:tgtEl>
                                      </p:cBhvr>
                                    </p:animEffect>
                                    <p:anim calcmode="lin" valueType="num">
                                      <p:cBhvr>
                                        <p:cTn id="8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63">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66">
                                            <p:txEl>
                                              <p:pRg st="0" end="0"/>
                                            </p:txEl>
                                          </p:spTgt>
                                        </p:tgtEl>
                                        <p:attrNameLst>
                                          <p:attrName>style.visibility</p:attrName>
                                        </p:attrNameLst>
                                      </p:cBhvr>
                                      <p:to>
                                        <p:strVal val="visible"/>
                                      </p:to>
                                    </p:set>
                                    <p:animEffect transition="in" filter="fade">
                                      <p:cBhvr>
                                        <p:cTn id="88" dur="400"/>
                                        <p:tgtEl>
                                          <p:spTgt spid="66">
                                            <p:txEl>
                                              <p:pRg st="0" end="0"/>
                                            </p:txEl>
                                          </p:spTgt>
                                        </p:tgtEl>
                                      </p:cBhvr>
                                    </p:animEffect>
                                    <p:anim calcmode="lin" valueType="num">
                                      <p:cBhvr>
                                        <p:cTn id="89"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66">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68">
                                            <p:txEl>
                                              <p:pRg st="0" end="0"/>
                                            </p:txEl>
                                          </p:spTgt>
                                        </p:tgtEl>
                                        <p:attrNameLst>
                                          <p:attrName>style.visibility</p:attrName>
                                        </p:attrNameLst>
                                      </p:cBhvr>
                                      <p:to>
                                        <p:strVal val="visible"/>
                                      </p:to>
                                    </p:set>
                                    <p:animEffect transition="in" filter="fade">
                                      <p:cBhvr>
                                        <p:cTn id="93" dur="500"/>
                                        <p:tgtEl>
                                          <p:spTgt spid="68">
                                            <p:txEl>
                                              <p:pRg st="0" end="0"/>
                                            </p:txEl>
                                          </p:spTgt>
                                        </p:tgtEl>
                                      </p:cBhvr>
                                    </p:animEffect>
                                  </p:childTnLst>
                                </p:cTn>
                              </p:par>
                              <p:par>
                                <p:cTn id="94" presetID="42" presetClass="entr" presetSubtype="0" fill="hold" grpId="0" nodeType="withEffect">
                                  <p:stCondLst>
                                    <p:cond delay="200"/>
                                  </p:stCondLst>
                                  <p:childTnLst>
                                    <p:set>
                                      <p:cBhvr>
                                        <p:cTn id="95" dur="1" fill="hold">
                                          <p:stCondLst>
                                            <p:cond delay="0"/>
                                          </p:stCondLst>
                                        </p:cTn>
                                        <p:tgtEl>
                                          <p:spTgt spid="69">
                                            <p:txEl>
                                              <p:pRg st="0" end="0"/>
                                            </p:txEl>
                                          </p:spTgt>
                                        </p:tgtEl>
                                        <p:attrNameLst>
                                          <p:attrName>style.visibility</p:attrName>
                                        </p:attrNameLst>
                                      </p:cBhvr>
                                      <p:to>
                                        <p:strVal val="visible"/>
                                      </p:to>
                                    </p:set>
                                    <p:animEffect transition="in" filter="fade">
                                      <p:cBhvr>
                                        <p:cTn id="96" dur="400"/>
                                        <p:tgtEl>
                                          <p:spTgt spid="69">
                                            <p:txEl>
                                              <p:pRg st="0" end="0"/>
                                            </p:txEl>
                                          </p:spTgt>
                                        </p:tgtEl>
                                      </p:cBhvr>
                                    </p:animEffect>
                                    <p:anim calcmode="lin" valueType="num">
                                      <p:cBhvr>
                                        <p:cTn id="97"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69">
                                            <p:txEl>
                                              <p:pRg st="0" end="0"/>
                                            </p:txEl>
                                          </p:spTgt>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800"/>
                                  </p:stCondLst>
                                  <p:childTnLst>
                                    <p:set>
                                      <p:cBhvr>
                                        <p:cTn id="100" dur="1" fill="hold">
                                          <p:stCondLst>
                                            <p:cond delay="0"/>
                                          </p:stCondLst>
                                        </p:cTn>
                                        <p:tgtEl>
                                          <p:spTgt spid="71">
                                            <p:txEl>
                                              <p:pRg st="0" end="0"/>
                                            </p:txEl>
                                          </p:spTgt>
                                        </p:tgtEl>
                                        <p:attrNameLst>
                                          <p:attrName>style.visibility</p:attrName>
                                        </p:attrNameLst>
                                      </p:cBhvr>
                                      <p:to>
                                        <p:strVal val="visible"/>
                                      </p:to>
                                    </p:set>
                                    <p:animEffect transition="in" filter="fade">
                                      <p:cBhvr>
                                        <p:cTn id="101" dur="500"/>
                                        <p:tgtEl>
                                          <p:spTgt spid="71">
                                            <p:txEl>
                                              <p:pRg st="0" end="0"/>
                                            </p:txEl>
                                          </p:spTgt>
                                        </p:tgtEl>
                                      </p:cBhvr>
                                    </p:animEffect>
                                  </p:childTnLst>
                                </p:cTn>
                              </p:par>
                              <p:par>
                                <p:cTn id="102" presetID="42" presetClass="entr" presetSubtype="0" fill="hold" grpId="0" nodeType="withEffect">
                                  <p:stCondLst>
                                    <p:cond delay="200"/>
                                  </p:stCondLst>
                                  <p:childTnLst>
                                    <p:set>
                                      <p:cBhvr>
                                        <p:cTn id="103" dur="1" fill="hold">
                                          <p:stCondLst>
                                            <p:cond delay="0"/>
                                          </p:stCondLst>
                                        </p:cTn>
                                        <p:tgtEl>
                                          <p:spTgt spid="72">
                                            <p:txEl>
                                              <p:pRg st="0" end="0"/>
                                            </p:txEl>
                                          </p:spTgt>
                                        </p:tgtEl>
                                        <p:attrNameLst>
                                          <p:attrName>style.visibility</p:attrName>
                                        </p:attrNameLst>
                                      </p:cBhvr>
                                      <p:to>
                                        <p:strVal val="visible"/>
                                      </p:to>
                                    </p:set>
                                    <p:animEffect transition="in" filter="fade">
                                      <p:cBhvr>
                                        <p:cTn id="104" dur="400"/>
                                        <p:tgtEl>
                                          <p:spTgt spid="72">
                                            <p:txEl>
                                              <p:pRg st="0" end="0"/>
                                            </p:txEl>
                                          </p:spTgt>
                                        </p:tgtEl>
                                      </p:cBhvr>
                                    </p:animEffect>
                                    <p:anim calcmode="lin" valueType="num">
                                      <p:cBhvr>
                                        <p:cTn id="105"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75">
                                            <p:txEl>
                                              <p:pRg st="0" end="0"/>
                                            </p:txEl>
                                          </p:spTgt>
                                        </p:tgtEl>
                                        <p:attrNameLst>
                                          <p:attrName>style.visibility</p:attrName>
                                        </p:attrNameLst>
                                      </p:cBhvr>
                                      <p:to>
                                        <p:strVal val="visible"/>
                                      </p:to>
                                    </p:set>
                                    <p:animEffect transition="in" filter="fade">
                                      <p:cBhvr>
                                        <p:cTn id="109" dur="500"/>
                                        <p:tgtEl>
                                          <p:spTgt spid="75">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6">
                                            <p:txEl>
                                              <p:pRg st="0" end="0"/>
                                            </p:txEl>
                                          </p:spTgt>
                                        </p:tgtEl>
                                        <p:attrNameLst>
                                          <p:attrName>style.visibility</p:attrName>
                                        </p:attrNameLst>
                                      </p:cBhvr>
                                      <p:to>
                                        <p:strVal val="visible"/>
                                      </p:to>
                                    </p:set>
                                    <p:animEffect transition="in" filter="fade">
                                      <p:cBhvr>
                                        <p:cTn id="112" dur="400"/>
                                        <p:tgtEl>
                                          <p:spTgt spid="76">
                                            <p:txEl>
                                              <p:pRg st="0" end="0"/>
                                            </p:txEl>
                                          </p:spTgt>
                                        </p:tgtEl>
                                      </p:cBhvr>
                                    </p:animEffect>
                                    <p:anim calcmode="lin" valueType="num">
                                      <p:cBhvr>
                                        <p:cTn id="113" dur="4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6">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8">
                                            <p:txEl>
                                              <p:pRg st="0" end="0"/>
                                            </p:txEl>
                                          </p:spTgt>
                                        </p:tgtEl>
                                        <p:attrNameLst>
                                          <p:attrName>style.visibility</p:attrName>
                                        </p:attrNameLst>
                                      </p:cBhvr>
                                      <p:to>
                                        <p:strVal val="visible"/>
                                      </p:to>
                                    </p:set>
                                    <p:animEffect transition="in" filter="fade">
                                      <p:cBhvr>
                                        <p:cTn id="117" dur="500"/>
                                        <p:tgtEl>
                                          <p:spTgt spid="78">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79">
                                            <p:txEl>
                                              <p:pRg st="0" end="0"/>
                                            </p:txEl>
                                          </p:spTgt>
                                        </p:tgtEl>
                                        <p:attrNameLst>
                                          <p:attrName>style.visibility</p:attrName>
                                        </p:attrNameLst>
                                      </p:cBhvr>
                                      <p:to>
                                        <p:strVal val="visible"/>
                                      </p:to>
                                    </p:set>
                                    <p:animEffect transition="in" filter="fade">
                                      <p:cBhvr>
                                        <p:cTn id="120" dur="400"/>
                                        <p:tgtEl>
                                          <p:spTgt spid="79">
                                            <p:txEl>
                                              <p:pRg st="0" end="0"/>
                                            </p:txEl>
                                          </p:spTgt>
                                        </p:tgtEl>
                                      </p:cBhvr>
                                    </p:animEffect>
                                    <p:anim calcmode="lin" valueType="num">
                                      <p:cBhvr>
                                        <p:cTn id="121"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80">
                                            <p:txEl>
                                              <p:pRg st="0" end="0"/>
                                            </p:txEl>
                                          </p:spTgt>
                                        </p:tgtEl>
                                        <p:attrNameLst>
                                          <p:attrName>style.visibility</p:attrName>
                                        </p:attrNameLst>
                                      </p:cBhvr>
                                      <p:to>
                                        <p:strVal val="visible"/>
                                      </p:to>
                                    </p:set>
                                    <p:animEffect transition="in" filter="fade">
                                      <p:cBhvr>
                                        <p:cTn id="125" dur="400"/>
                                        <p:tgtEl>
                                          <p:spTgt spid="80">
                                            <p:txEl>
                                              <p:pRg st="0" end="0"/>
                                            </p:txEl>
                                          </p:spTgt>
                                        </p:tgtEl>
                                      </p:cBhvr>
                                    </p:animEffect>
                                    <p:anim calcmode="lin" valueType="num">
                                      <p:cBhvr>
                                        <p:cTn id="126"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81">
                                            <p:txEl>
                                              <p:pRg st="0" end="0"/>
                                            </p:txEl>
                                          </p:spTgt>
                                        </p:tgtEl>
                                        <p:attrNameLst>
                                          <p:attrName>style.visibility</p:attrName>
                                        </p:attrNameLst>
                                      </p:cBhvr>
                                      <p:to>
                                        <p:strVal val="visible"/>
                                      </p:to>
                                    </p:set>
                                    <p:animEffect transition="in" filter="fade">
                                      <p:cBhvr>
                                        <p:cTn id="130" dur="400"/>
                                        <p:tgtEl>
                                          <p:spTgt spid="81">
                                            <p:txEl>
                                              <p:pRg st="0" end="0"/>
                                            </p:txEl>
                                          </p:spTgt>
                                        </p:tgtEl>
                                      </p:cBhvr>
                                    </p:animEffect>
                                    <p:anim calcmode="lin" valueType="num">
                                      <p:cBhvr>
                                        <p:cTn id="131"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82">
                                            <p:txEl>
                                              <p:pRg st="0" end="0"/>
                                            </p:txEl>
                                          </p:spTgt>
                                        </p:tgtEl>
                                        <p:attrNameLst>
                                          <p:attrName>style.visibility</p:attrName>
                                        </p:attrNameLst>
                                      </p:cBhvr>
                                      <p:to>
                                        <p:strVal val="visible"/>
                                      </p:to>
                                    </p:set>
                                    <p:animEffect transition="in" filter="fade">
                                      <p:cBhvr>
                                        <p:cTn id="135" dur="400"/>
                                        <p:tgtEl>
                                          <p:spTgt spid="82">
                                            <p:txEl>
                                              <p:pRg st="0" end="0"/>
                                            </p:txEl>
                                          </p:spTgt>
                                        </p:tgtEl>
                                      </p:cBhvr>
                                    </p:animEffect>
                                    <p:anim calcmode="lin" valueType="num">
                                      <p:cBhvr>
                                        <p:cTn id="136"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82">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83">
                                            <p:txEl>
                                              <p:pRg st="0" end="0"/>
                                            </p:txEl>
                                          </p:spTgt>
                                        </p:tgtEl>
                                        <p:attrNameLst>
                                          <p:attrName>style.visibility</p:attrName>
                                        </p:attrNameLst>
                                      </p:cBhvr>
                                      <p:to>
                                        <p:strVal val="visible"/>
                                      </p:to>
                                    </p:set>
                                    <p:animEffect transition="in" filter="fade">
                                      <p:cBhvr>
                                        <p:cTn id="140" dur="400"/>
                                        <p:tgtEl>
                                          <p:spTgt spid="83">
                                            <p:txEl>
                                              <p:pRg st="0" end="0"/>
                                            </p:txEl>
                                          </p:spTgt>
                                        </p:tgtEl>
                                      </p:cBhvr>
                                    </p:animEffect>
                                    <p:anim calcmode="lin" valueType="num">
                                      <p:cBhvr>
                                        <p:cTn id="141" dur="4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83">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84">
                                            <p:txEl>
                                              <p:pRg st="0" end="0"/>
                                            </p:txEl>
                                          </p:spTgt>
                                        </p:tgtEl>
                                        <p:attrNameLst>
                                          <p:attrName>style.visibility</p:attrName>
                                        </p:attrNameLst>
                                      </p:cBhvr>
                                      <p:to>
                                        <p:strVal val="visible"/>
                                      </p:to>
                                    </p:set>
                                    <p:animEffect transition="in" filter="fade">
                                      <p:cBhvr>
                                        <p:cTn id="145" dur="400"/>
                                        <p:tgtEl>
                                          <p:spTgt spid="84">
                                            <p:txEl>
                                              <p:pRg st="0" end="0"/>
                                            </p:txEl>
                                          </p:spTgt>
                                        </p:tgtEl>
                                      </p:cBhvr>
                                    </p:animEffect>
                                    <p:anim calcmode="lin" valueType="num">
                                      <p:cBhvr>
                                        <p:cTn id="146"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nodePh="1">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nodePh="1">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build="p">
        <p:tmplLst>
          <p:tmpl lvl="1">
            <p:tnLst>
              <p:par>
                <p:cTn presetID="42" presetClass="entr" presetSubtype="0"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Effect transition="in" filter="fade">
                      <p:cBhvr>
                        <p:cTn dur="400"/>
                        <p:tgtEl>
                          <p:spTgt spid="76"/>
                        </p:tgtEl>
                      </p:cBhvr>
                    </p:animEffect>
                    <p:anim calcmode="lin" valueType="num">
                      <p:cBhvr>
                        <p:cTn dur="400" fill="hold"/>
                        <p:tgtEl>
                          <p:spTgt spid="76"/>
                        </p:tgtEl>
                        <p:attrNameLst>
                          <p:attrName>ppt_x</p:attrName>
                        </p:attrNameLst>
                      </p:cBhvr>
                      <p:tavLst>
                        <p:tav tm="0">
                          <p:val>
                            <p:strVal val="#ppt_x"/>
                          </p:val>
                        </p:tav>
                        <p:tav tm="100000">
                          <p:val>
                            <p:strVal val="#ppt_x"/>
                          </p:val>
                        </p:tav>
                      </p:tavLst>
                    </p:anim>
                    <p:anim calcmode="lin" valueType="num">
                      <p:cBhvr>
                        <p:cTn dur="400" fill="hold"/>
                        <p:tgtEl>
                          <p:spTgt spid="76"/>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10" presetClass="entr" presetSubtype="0" fill="hold" nodeType="withEffect" nodePh="1">
                  <p:stCondLst>
                    <p:cond delay="8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42" presetClass="entr" presetSubtype="0"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Effect transition="in" filter="fade">
                      <p:cBhvr>
                        <p:cTn dur="400"/>
                        <p:tgtEl>
                          <p:spTgt spid="83"/>
                        </p:tgtEl>
                      </p:cBhvr>
                    </p:animEffect>
                    <p:anim calcmode="lin" valueType="num">
                      <p:cBhvr>
                        <p:cTn dur="400" fill="hold"/>
                        <p:tgtEl>
                          <p:spTgt spid="83"/>
                        </p:tgtEl>
                        <p:attrNameLst>
                          <p:attrName>ppt_x</p:attrName>
                        </p:attrNameLst>
                      </p:cBhvr>
                      <p:tavLst>
                        <p:tav tm="0">
                          <p:val>
                            <p:strVal val="#ppt_x"/>
                          </p:val>
                        </p:tav>
                        <p:tav tm="100000">
                          <p:val>
                            <p:strVal val="#ppt_x"/>
                          </p:val>
                        </p:tav>
                      </p:tavLst>
                    </p:anim>
                    <p:anim calcmode="lin" valueType="num">
                      <p:cBhvr>
                        <p:cTn dur="400" fill="hold"/>
                        <p:tgtEl>
                          <p:spTgt spid="83"/>
                        </p:tgtEl>
                        <p:attrNameLst>
                          <p:attrName>ppt_y</p:attrName>
                        </p:attrNameLst>
                      </p:cBhvr>
                      <p:tavLst>
                        <p:tav tm="0">
                          <p:val>
                            <p:strVal val="#ppt_y+.1"/>
                          </p:val>
                        </p:tav>
                        <p:tav tm="100000">
                          <p:val>
                            <p:strVal val="#ppt_y"/>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70483"/>
            <a:ext cx="8229600" cy="359817"/>
          </a:xfrm>
          <a:prstGeom prst="rect">
            <a:avLst/>
          </a:prstGeom>
        </p:spPr>
        <p:txBody>
          <a:bodyPr vert="horz" lIns="0" tIns="40504" rIns="0" bIns="40504" anchor="ctr"/>
          <a:lstStyle>
            <a:lvl1pPr marL="0" indent="0" algn="l">
              <a:lnSpc>
                <a:spcPct val="100000"/>
              </a:lnSpc>
              <a:spcBef>
                <a:spcPts val="0"/>
              </a:spcBef>
              <a:buNone/>
              <a:defRPr sz="25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89252"/>
            <a:ext cx="8229600" cy="190376"/>
          </a:xfrm>
          <a:prstGeom prst="rect">
            <a:avLst/>
          </a:prstGeom>
        </p:spPr>
        <p:txBody>
          <a:bodyPr vert="horz" lIns="0" tIns="40504" rIns="0" bIns="40504" anchor="ctr"/>
          <a:lstStyle>
            <a:lvl1pPr marL="0" indent="0" algn="l">
              <a:lnSpc>
                <a:spcPct val="100000"/>
              </a:lnSpc>
              <a:spcBef>
                <a:spcPts val="0"/>
              </a:spcBef>
              <a:spcAft>
                <a:spcPts val="0"/>
              </a:spcAft>
              <a:buNone/>
              <a:defRPr sz="120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1089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anim calcmode="lin" valueType="num">
                                      <p:cBhvr>
                                        <p:cTn id="8"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Simple slide 01">
    <p:bg>
      <p:bgPr>
        <a:solidFill>
          <a:schemeClr val="accent1"/>
        </a:solidFill>
        <a:effectLst/>
      </p:bgPr>
    </p:bg>
    <p:spTree>
      <p:nvGrpSpPr>
        <p:cNvPr id="1" name=""/>
        <p:cNvGrpSpPr/>
        <p:nvPr/>
      </p:nvGrpSpPr>
      <p:grpSpPr>
        <a:xfrm>
          <a:off x="0" y="0"/>
          <a:ext cx="0" cy="0"/>
          <a:chOff x="0" y="0"/>
          <a:chExt cx="0" cy="0"/>
        </a:xfrm>
      </p:grpSpPr>
      <p:sp>
        <p:nvSpPr>
          <p:cNvPr id="171" name="Picture Placeholder 170"/>
          <p:cNvSpPr>
            <a:spLocks noGrp="1"/>
          </p:cNvSpPr>
          <p:nvPr>
            <p:ph type="pic" sz="quarter" idx="17"/>
          </p:nvPr>
        </p:nvSpPr>
        <p:spPr>
          <a:xfrm>
            <a:off x="0" y="0"/>
            <a:ext cx="9126538" cy="5699125"/>
          </a:xfrm>
          <a:prstGeom prst="rect">
            <a:avLst/>
          </a:prstGeom>
        </p:spPr>
        <p:txBody>
          <a:bodyPr vert="horz" anchor="ctr"/>
          <a:lstStyle>
            <a:lvl1pPr marL="0" indent="0" algn="ctr">
              <a:buNone/>
              <a:defRPr/>
            </a:lvl1pPr>
          </a:lstStyle>
          <a:p>
            <a:endParaRPr lang="en-US"/>
          </a:p>
        </p:txBody>
      </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1034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Simple slide 01">
    <p:bg>
      <p:bgPr>
        <a:solidFill>
          <a:schemeClr val="accent1"/>
        </a:solidFill>
        <a:effectLst/>
      </p:bgPr>
    </p:bg>
    <p:spTree>
      <p:nvGrpSpPr>
        <p:cNvPr id="1" name=""/>
        <p:cNvGrpSpPr/>
        <p:nvPr/>
      </p:nvGrpSpPr>
      <p:grpSpPr>
        <a:xfrm>
          <a:off x="0" y="0"/>
          <a:ext cx="0" cy="0"/>
          <a:chOff x="0" y="0"/>
          <a:chExt cx="0" cy="0"/>
        </a:xfrm>
      </p:grpSpPr>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33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Simple slide 01">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382399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mple slide 01">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205435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Simple slide 01">
    <p:bg>
      <p:bgPr>
        <a:solidFill>
          <a:schemeClr val="accent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36145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slide 01">
    <p:spTree>
      <p:nvGrpSpPr>
        <p:cNvPr id="1" name=""/>
        <p:cNvGrpSpPr/>
        <p:nvPr/>
      </p:nvGrpSpPr>
      <p:grpSpPr>
        <a:xfrm>
          <a:off x="0" y="0"/>
          <a:ext cx="0" cy="0"/>
          <a:chOff x="0" y="0"/>
          <a:chExt cx="0" cy="0"/>
        </a:xfrm>
      </p:grpSpPr>
      <p:sp>
        <p:nvSpPr>
          <p:cNvPr id="28" name="Isosceles Triangle 27"/>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0" hasCustomPrompt="1"/>
          </p:nvPr>
        </p:nvSpPr>
        <p:spPr>
          <a:xfrm>
            <a:off x="1062037" y="935176"/>
            <a:ext cx="6911361" cy="359817"/>
          </a:xfrm>
          <a:prstGeom prst="rect">
            <a:avLst/>
          </a:prstGeom>
        </p:spPr>
        <p:txBody>
          <a:bodyPr vert="horz" lIns="0" tIns="40504" rIns="0" bIns="40504" anchor="ctr"/>
          <a:lstStyle>
            <a:lvl1pPr marL="0" indent="0" algn="l">
              <a:lnSpc>
                <a:spcPct val="100000"/>
              </a:lnSpc>
              <a:spcBef>
                <a:spcPts val="0"/>
              </a:spcBef>
              <a:buNone/>
              <a:defRPr sz="3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4778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7707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8" y="1778000"/>
            <a:ext cx="1548913" cy="1930400"/>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sp>
        <p:nvSpPr>
          <p:cNvPr id="42" name="Text Placeholder 7"/>
          <p:cNvSpPr>
            <a:spLocks noGrp="1"/>
          </p:cNvSpPr>
          <p:nvPr>
            <p:ph type="body" sz="quarter" idx="23" hasCustomPrompt="1"/>
          </p:nvPr>
        </p:nvSpPr>
        <p:spPr>
          <a:xfrm>
            <a:off x="1062039" y="3934815"/>
            <a:ext cx="1562146" cy="359817"/>
          </a:xfrm>
          <a:prstGeom prst="rect">
            <a:avLst/>
          </a:prstGeom>
        </p:spPr>
        <p:txBody>
          <a:bodyPr vert="horz" lIns="0" tIns="40504" rIns="0" bIns="40504" anchor="ctr"/>
          <a:lstStyle>
            <a:lvl1pPr marL="0" indent="0" algn="ctr">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43" name="Straight Connector 42"/>
          <p:cNvCxnSpPr/>
          <p:nvPr userDrawn="1"/>
        </p:nvCxnSpPr>
        <p:spPr>
          <a:xfrm>
            <a:off x="1062038" y="3849831"/>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42142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Member area</a:t>
            </a:r>
          </a:p>
        </p:txBody>
      </p:sp>
      <p:sp>
        <p:nvSpPr>
          <p:cNvPr id="50" name="Text Placeholder 7"/>
          <p:cNvSpPr>
            <a:spLocks noGrp="1" noChangeAspect="1"/>
          </p:cNvSpPr>
          <p:nvPr>
            <p:ph type="body" sz="quarter" idx="12" hasCustomPrompt="1"/>
          </p:nvPr>
        </p:nvSpPr>
        <p:spPr>
          <a:xfrm>
            <a:off x="1062833"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1"/>
                </a:solidFill>
                <a:latin typeface="FontAwesome Regular"/>
                <a:cs typeface="FontAwesome Regular"/>
              </a:defRPr>
            </a:lvl1pPr>
          </a:lstStyle>
          <a:p>
            <a:pPr lvl="0"/>
            <a:r>
              <a:rPr lang="es-ES_tradnl" dirty="0" err="1"/>
              <a:t>icon</a:t>
            </a:r>
            <a:endParaRPr lang="es-ES_tradnl" dirty="0"/>
          </a:p>
        </p:txBody>
      </p:sp>
      <p:sp>
        <p:nvSpPr>
          <p:cNvPr id="51" name="Text Placeholder 7"/>
          <p:cNvSpPr>
            <a:spLocks noGrp="1" noChangeAspect="1"/>
          </p:cNvSpPr>
          <p:nvPr>
            <p:ph type="body" sz="quarter" idx="25" hasCustomPrompt="1"/>
          </p:nvPr>
        </p:nvSpPr>
        <p:spPr>
          <a:xfrm>
            <a:off x="14732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2"/>
                </a:solidFill>
                <a:latin typeface="FontAwesome Regular"/>
                <a:cs typeface="FontAwesome Regular"/>
              </a:defRPr>
            </a:lvl1pPr>
          </a:lstStyle>
          <a:p>
            <a:pPr lvl="0"/>
            <a:r>
              <a:rPr lang="es-ES_tradnl" dirty="0" err="1"/>
              <a:t>icon</a:t>
            </a:r>
            <a:endParaRPr lang="es-ES_tradnl" dirty="0"/>
          </a:p>
        </p:txBody>
      </p:sp>
      <p:sp>
        <p:nvSpPr>
          <p:cNvPr id="54" name="Text Placeholder 7"/>
          <p:cNvSpPr>
            <a:spLocks noGrp="1" noChangeAspect="1"/>
          </p:cNvSpPr>
          <p:nvPr>
            <p:ph type="body" sz="quarter" idx="26" hasCustomPrompt="1"/>
          </p:nvPr>
        </p:nvSpPr>
        <p:spPr>
          <a:xfrm>
            <a:off x="18923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3"/>
                </a:solidFill>
                <a:latin typeface="FontAwesome Regular"/>
                <a:cs typeface="FontAwesome Regular"/>
              </a:defRPr>
            </a:lvl1pPr>
          </a:lstStyle>
          <a:p>
            <a:pPr lvl="0"/>
            <a:r>
              <a:rPr lang="es-ES_tradnl" dirty="0" err="1"/>
              <a:t>icon</a:t>
            </a:r>
            <a:endParaRPr lang="es-ES_tradnl" dirty="0"/>
          </a:p>
        </p:txBody>
      </p:sp>
      <p:sp>
        <p:nvSpPr>
          <p:cNvPr id="55" name="Text Placeholder 7"/>
          <p:cNvSpPr>
            <a:spLocks noGrp="1" noChangeAspect="1"/>
          </p:cNvSpPr>
          <p:nvPr>
            <p:ph type="body" sz="quarter" idx="27" hasCustomPrompt="1"/>
          </p:nvPr>
        </p:nvSpPr>
        <p:spPr>
          <a:xfrm>
            <a:off x="22987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4"/>
                </a:solidFill>
                <a:latin typeface="FontAwesome Regular"/>
                <a:cs typeface="FontAwesome Regular"/>
              </a:defRPr>
            </a:lvl1pPr>
          </a:lstStyle>
          <a:p>
            <a:pPr lvl="0"/>
            <a:r>
              <a:rPr lang="es-ES_tradnl" dirty="0" err="1"/>
              <a:t>icon</a:t>
            </a:r>
            <a:endParaRPr lang="es-ES_tradnl" dirty="0"/>
          </a:p>
        </p:txBody>
      </p:sp>
      <p:sp>
        <p:nvSpPr>
          <p:cNvPr id="91" name="Picture Placeholder 3"/>
          <p:cNvSpPr>
            <a:spLocks noGrp="1"/>
          </p:cNvSpPr>
          <p:nvPr>
            <p:ph type="pic" sz="quarter" idx="28"/>
          </p:nvPr>
        </p:nvSpPr>
        <p:spPr>
          <a:xfrm>
            <a:off x="2840038" y="1778000"/>
            <a:ext cx="1548913" cy="1930400"/>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sp>
        <p:nvSpPr>
          <p:cNvPr id="92" name="Text Placeholder 7"/>
          <p:cNvSpPr>
            <a:spLocks noGrp="1"/>
          </p:cNvSpPr>
          <p:nvPr>
            <p:ph type="body" sz="quarter" idx="29" hasCustomPrompt="1"/>
          </p:nvPr>
        </p:nvSpPr>
        <p:spPr>
          <a:xfrm>
            <a:off x="2840039" y="3934815"/>
            <a:ext cx="1562146" cy="359817"/>
          </a:xfrm>
          <a:prstGeom prst="rect">
            <a:avLst/>
          </a:prstGeom>
        </p:spPr>
        <p:txBody>
          <a:bodyPr vert="horz" lIns="0" tIns="40504" rIns="0" bIns="40504" anchor="ctr"/>
          <a:lstStyle>
            <a:lvl1pPr marL="0" indent="0" algn="ctr">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93" name="Straight Connector 92"/>
          <p:cNvCxnSpPr/>
          <p:nvPr userDrawn="1"/>
        </p:nvCxnSpPr>
        <p:spPr>
          <a:xfrm>
            <a:off x="2840038" y="3849831"/>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3" y="42142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Member area</a:t>
            </a:r>
          </a:p>
        </p:txBody>
      </p:sp>
      <p:sp>
        <p:nvSpPr>
          <p:cNvPr id="95" name="Text Placeholder 7"/>
          <p:cNvSpPr>
            <a:spLocks noGrp="1" noChangeAspect="1"/>
          </p:cNvSpPr>
          <p:nvPr>
            <p:ph type="body" sz="quarter" idx="31" hasCustomPrompt="1"/>
          </p:nvPr>
        </p:nvSpPr>
        <p:spPr>
          <a:xfrm>
            <a:off x="2840833"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1"/>
                </a:solidFill>
                <a:latin typeface="FontAwesome Regular"/>
                <a:cs typeface="FontAwesome Regular"/>
              </a:defRPr>
            </a:lvl1pPr>
          </a:lstStyle>
          <a:p>
            <a:pPr lvl="0"/>
            <a:r>
              <a:rPr lang="es-ES_tradnl" dirty="0" err="1"/>
              <a:t>icon</a:t>
            </a:r>
            <a:endParaRPr lang="es-ES_tradnl" dirty="0"/>
          </a:p>
        </p:txBody>
      </p:sp>
      <p:sp>
        <p:nvSpPr>
          <p:cNvPr id="96" name="Text Placeholder 7"/>
          <p:cNvSpPr>
            <a:spLocks noGrp="1" noChangeAspect="1"/>
          </p:cNvSpPr>
          <p:nvPr>
            <p:ph type="body" sz="quarter" idx="32" hasCustomPrompt="1"/>
          </p:nvPr>
        </p:nvSpPr>
        <p:spPr>
          <a:xfrm>
            <a:off x="32512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2"/>
                </a:solidFill>
                <a:latin typeface="FontAwesome Regular"/>
                <a:cs typeface="FontAwesome Regular"/>
              </a:defRPr>
            </a:lvl1pPr>
          </a:lstStyle>
          <a:p>
            <a:pPr lvl="0"/>
            <a:r>
              <a:rPr lang="es-ES_tradnl" dirty="0" err="1"/>
              <a:t>icon</a:t>
            </a:r>
            <a:endParaRPr lang="es-ES_tradnl" dirty="0"/>
          </a:p>
        </p:txBody>
      </p:sp>
      <p:sp>
        <p:nvSpPr>
          <p:cNvPr id="97" name="Text Placeholder 7"/>
          <p:cNvSpPr>
            <a:spLocks noGrp="1" noChangeAspect="1"/>
          </p:cNvSpPr>
          <p:nvPr>
            <p:ph type="body" sz="quarter" idx="33" hasCustomPrompt="1"/>
          </p:nvPr>
        </p:nvSpPr>
        <p:spPr>
          <a:xfrm>
            <a:off x="36703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3"/>
                </a:solidFill>
                <a:latin typeface="FontAwesome Regular"/>
                <a:cs typeface="FontAwesome Regular"/>
              </a:defRPr>
            </a:lvl1pPr>
          </a:lstStyle>
          <a:p>
            <a:pPr lvl="0"/>
            <a:r>
              <a:rPr lang="es-ES_tradnl" dirty="0" err="1"/>
              <a:t>icon</a:t>
            </a:r>
            <a:endParaRPr lang="es-ES_tradnl" dirty="0"/>
          </a:p>
        </p:txBody>
      </p:sp>
      <p:sp>
        <p:nvSpPr>
          <p:cNvPr id="98" name="Text Placeholder 7"/>
          <p:cNvSpPr>
            <a:spLocks noGrp="1" noChangeAspect="1"/>
          </p:cNvSpPr>
          <p:nvPr>
            <p:ph type="body" sz="quarter" idx="34" hasCustomPrompt="1"/>
          </p:nvPr>
        </p:nvSpPr>
        <p:spPr>
          <a:xfrm>
            <a:off x="4076700"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4"/>
                </a:solidFill>
                <a:latin typeface="FontAwesome Regular"/>
                <a:cs typeface="FontAwesome Regular"/>
              </a:defRPr>
            </a:lvl1pPr>
          </a:lstStyle>
          <a:p>
            <a:pPr lvl="0"/>
            <a:r>
              <a:rPr lang="es-ES_tradnl" dirty="0" err="1"/>
              <a:t>icon</a:t>
            </a:r>
            <a:endParaRPr lang="es-ES_tradnl" dirty="0"/>
          </a:p>
        </p:txBody>
      </p:sp>
      <p:sp>
        <p:nvSpPr>
          <p:cNvPr id="99" name="Picture Placeholder 3"/>
          <p:cNvSpPr>
            <a:spLocks noGrp="1"/>
          </p:cNvSpPr>
          <p:nvPr>
            <p:ph type="pic" sz="quarter" idx="35"/>
          </p:nvPr>
        </p:nvSpPr>
        <p:spPr>
          <a:xfrm>
            <a:off x="4611432" y="1778000"/>
            <a:ext cx="1548913" cy="1930400"/>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sp>
        <p:nvSpPr>
          <p:cNvPr id="100" name="Text Placeholder 7"/>
          <p:cNvSpPr>
            <a:spLocks noGrp="1"/>
          </p:cNvSpPr>
          <p:nvPr>
            <p:ph type="body" sz="quarter" idx="36" hasCustomPrompt="1"/>
          </p:nvPr>
        </p:nvSpPr>
        <p:spPr>
          <a:xfrm>
            <a:off x="4611433" y="3934815"/>
            <a:ext cx="1562146" cy="359817"/>
          </a:xfrm>
          <a:prstGeom prst="rect">
            <a:avLst/>
          </a:prstGeom>
        </p:spPr>
        <p:txBody>
          <a:bodyPr vert="horz" lIns="0" tIns="40504" rIns="0" bIns="40504" anchor="ctr"/>
          <a:lstStyle>
            <a:lvl1pPr marL="0" indent="0" algn="ctr">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1" name="Straight Connector 100"/>
          <p:cNvCxnSpPr/>
          <p:nvPr userDrawn="1"/>
        </p:nvCxnSpPr>
        <p:spPr>
          <a:xfrm>
            <a:off x="4611432" y="3849831"/>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7" y="42142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Member area</a:t>
            </a:r>
          </a:p>
        </p:txBody>
      </p:sp>
      <p:sp>
        <p:nvSpPr>
          <p:cNvPr id="103" name="Text Placeholder 7"/>
          <p:cNvSpPr>
            <a:spLocks noGrp="1" noChangeAspect="1"/>
          </p:cNvSpPr>
          <p:nvPr>
            <p:ph type="body" sz="quarter" idx="38" hasCustomPrompt="1"/>
          </p:nvPr>
        </p:nvSpPr>
        <p:spPr>
          <a:xfrm>
            <a:off x="4612227"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1"/>
                </a:solidFill>
                <a:latin typeface="FontAwesome Regular"/>
                <a:cs typeface="FontAwesome Regular"/>
              </a:defRPr>
            </a:lvl1pPr>
          </a:lstStyle>
          <a:p>
            <a:pPr lvl="0"/>
            <a:r>
              <a:rPr lang="es-ES_tradnl" dirty="0" err="1"/>
              <a:t>icon</a:t>
            </a:r>
            <a:endParaRPr lang="es-ES_tradnl" dirty="0"/>
          </a:p>
        </p:txBody>
      </p:sp>
      <p:sp>
        <p:nvSpPr>
          <p:cNvPr id="104" name="Text Placeholder 7"/>
          <p:cNvSpPr>
            <a:spLocks noGrp="1" noChangeAspect="1"/>
          </p:cNvSpPr>
          <p:nvPr>
            <p:ph type="body" sz="quarter" idx="39" hasCustomPrompt="1"/>
          </p:nvPr>
        </p:nvSpPr>
        <p:spPr>
          <a:xfrm>
            <a:off x="5022594"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2"/>
                </a:solidFill>
                <a:latin typeface="FontAwesome Regular"/>
                <a:cs typeface="FontAwesome Regular"/>
              </a:defRPr>
            </a:lvl1pPr>
          </a:lstStyle>
          <a:p>
            <a:pPr lvl="0"/>
            <a:r>
              <a:rPr lang="es-ES_tradnl" dirty="0" err="1"/>
              <a:t>icon</a:t>
            </a:r>
            <a:endParaRPr lang="es-ES_tradnl" dirty="0"/>
          </a:p>
        </p:txBody>
      </p:sp>
      <p:sp>
        <p:nvSpPr>
          <p:cNvPr id="105" name="Text Placeholder 7"/>
          <p:cNvSpPr>
            <a:spLocks noGrp="1" noChangeAspect="1"/>
          </p:cNvSpPr>
          <p:nvPr>
            <p:ph type="body" sz="quarter" idx="40" hasCustomPrompt="1"/>
          </p:nvPr>
        </p:nvSpPr>
        <p:spPr>
          <a:xfrm>
            <a:off x="5441694"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3"/>
                </a:solidFill>
                <a:latin typeface="FontAwesome Regular"/>
                <a:cs typeface="FontAwesome Regular"/>
              </a:defRPr>
            </a:lvl1pPr>
          </a:lstStyle>
          <a:p>
            <a:pPr lvl="0"/>
            <a:r>
              <a:rPr lang="es-ES_tradnl" dirty="0" err="1"/>
              <a:t>icon</a:t>
            </a:r>
            <a:endParaRPr lang="es-ES_tradnl" dirty="0"/>
          </a:p>
        </p:txBody>
      </p:sp>
      <p:sp>
        <p:nvSpPr>
          <p:cNvPr id="106" name="Text Placeholder 7"/>
          <p:cNvSpPr>
            <a:spLocks noGrp="1" noChangeAspect="1"/>
          </p:cNvSpPr>
          <p:nvPr>
            <p:ph type="body" sz="quarter" idx="41" hasCustomPrompt="1"/>
          </p:nvPr>
        </p:nvSpPr>
        <p:spPr>
          <a:xfrm>
            <a:off x="5848094"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4"/>
                </a:solidFill>
                <a:latin typeface="FontAwesome Regular"/>
                <a:cs typeface="FontAwesome Regular"/>
              </a:defRPr>
            </a:lvl1pPr>
          </a:lstStyle>
          <a:p>
            <a:pPr lvl="0"/>
            <a:r>
              <a:rPr lang="es-ES_tradnl" dirty="0" err="1"/>
              <a:t>icon</a:t>
            </a:r>
            <a:endParaRPr lang="es-ES_tradnl" dirty="0"/>
          </a:p>
        </p:txBody>
      </p:sp>
      <p:sp>
        <p:nvSpPr>
          <p:cNvPr id="107" name="Picture Placeholder 3"/>
          <p:cNvSpPr>
            <a:spLocks noGrp="1"/>
          </p:cNvSpPr>
          <p:nvPr>
            <p:ph type="pic" sz="quarter" idx="42"/>
          </p:nvPr>
        </p:nvSpPr>
        <p:spPr>
          <a:xfrm>
            <a:off x="6385851" y="1778000"/>
            <a:ext cx="1548913" cy="1930400"/>
          </a:xfrm>
          <a:prstGeom prst="rect">
            <a:avLst/>
          </a:prstGeom>
        </p:spPr>
        <p:txBody>
          <a:bodyPr vert="horz" anchor="ctr"/>
          <a:lstStyle>
            <a:lvl1pPr marL="0" indent="0" algn="ctr">
              <a:buNone/>
              <a:defRPr sz="1200">
                <a:solidFill>
                  <a:schemeClr val="bg1">
                    <a:lumMod val="65000"/>
                  </a:schemeClr>
                </a:solidFill>
              </a:defRPr>
            </a:lvl1pPr>
          </a:lstStyle>
          <a:p>
            <a:endParaRPr lang="en-US"/>
          </a:p>
        </p:txBody>
      </p:sp>
      <p:sp>
        <p:nvSpPr>
          <p:cNvPr id="108" name="Text Placeholder 7"/>
          <p:cNvSpPr>
            <a:spLocks noGrp="1"/>
          </p:cNvSpPr>
          <p:nvPr>
            <p:ph type="body" sz="quarter" idx="43" hasCustomPrompt="1"/>
          </p:nvPr>
        </p:nvSpPr>
        <p:spPr>
          <a:xfrm>
            <a:off x="6385852" y="3934815"/>
            <a:ext cx="1562146" cy="359817"/>
          </a:xfrm>
          <a:prstGeom prst="rect">
            <a:avLst/>
          </a:prstGeom>
        </p:spPr>
        <p:txBody>
          <a:bodyPr vert="horz" lIns="0" tIns="40504" rIns="0" bIns="40504" anchor="ctr"/>
          <a:lstStyle>
            <a:lvl1pPr marL="0" indent="0" algn="ctr">
              <a:lnSpc>
                <a:spcPct val="100000"/>
              </a:lnSpc>
              <a:spcBef>
                <a:spcPts val="0"/>
              </a:spcBef>
              <a:buNone/>
              <a:defRPr sz="130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9" name="Straight Connector 108"/>
          <p:cNvCxnSpPr/>
          <p:nvPr userDrawn="1"/>
        </p:nvCxnSpPr>
        <p:spPr>
          <a:xfrm>
            <a:off x="6385851" y="3849831"/>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6" y="4214215"/>
            <a:ext cx="1548187" cy="342900"/>
          </a:xfrm>
          <a:prstGeom prst="rect">
            <a:avLst/>
          </a:prstGeom>
        </p:spPr>
        <p:txBody>
          <a:bodyPr vert="horz" lIns="0" tIns="0" rIns="0" bIns="0"/>
          <a:lstStyle>
            <a:lvl1pPr marL="0" indent="0" algn="ctr">
              <a:lnSpc>
                <a:spcPct val="130000"/>
              </a:lnSpc>
              <a:buNone/>
              <a:defRPr sz="1200" b="1" baseline="0">
                <a:solidFill>
                  <a:schemeClr val="tx1">
                    <a:lumMod val="50000"/>
                    <a:lumOff val="50000"/>
                  </a:schemeClr>
                </a:solidFill>
                <a:latin typeface="Lato Regular"/>
                <a:cs typeface="Lato Regular"/>
              </a:defRPr>
            </a:lvl1pPr>
          </a:lstStyle>
          <a:p>
            <a:pPr lvl="0"/>
            <a:r>
              <a:rPr lang="en-US" dirty="0"/>
              <a:t>Member area</a:t>
            </a:r>
          </a:p>
        </p:txBody>
      </p:sp>
      <p:sp>
        <p:nvSpPr>
          <p:cNvPr id="111" name="Text Placeholder 7"/>
          <p:cNvSpPr>
            <a:spLocks noGrp="1" noChangeAspect="1"/>
          </p:cNvSpPr>
          <p:nvPr>
            <p:ph type="body" sz="quarter" idx="45" hasCustomPrompt="1"/>
          </p:nvPr>
        </p:nvSpPr>
        <p:spPr>
          <a:xfrm>
            <a:off x="6386646"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1"/>
                </a:solidFill>
                <a:latin typeface="FontAwesome Regular"/>
                <a:cs typeface="FontAwesome Regular"/>
              </a:defRPr>
            </a:lvl1pPr>
          </a:lstStyle>
          <a:p>
            <a:pPr lvl="0"/>
            <a:r>
              <a:rPr lang="es-ES_tradnl" dirty="0" err="1"/>
              <a:t>icon</a:t>
            </a:r>
            <a:endParaRPr lang="es-ES_tradnl" dirty="0"/>
          </a:p>
        </p:txBody>
      </p:sp>
      <p:sp>
        <p:nvSpPr>
          <p:cNvPr id="112" name="Text Placeholder 7"/>
          <p:cNvSpPr>
            <a:spLocks noGrp="1" noChangeAspect="1"/>
          </p:cNvSpPr>
          <p:nvPr>
            <p:ph type="body" sz="quarter" idx="46" hasCustomPrompt="1"/>
          </p:nvPr>
        </p:nvSpPr>
        <p:spPr>
          <a:xfrm>
            <a:off x="6797013"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2"/>
                </a:solidFill>
                <a:latin typeface="FontAwesome Regular"/>
                <a:cs typeface="FontAwesome Regular"/>
              </a:defRPr>
            </a:lvl1pPr>
          </a:lstStyle>
          <a:p>
            <a:pPr lvl="0"/>
            <a:r>
              <a:rPr lang="es-ES_tradnl" dirty="0" err="1"/>
              <a:t>icon</a:t>
            </a:r>
            <a:endParaRPr lang="es-ES_tradnl" dirty="0"/>
          </a:p>
        </p:txBody>
      </p:sp>
      <p:sp>
        <p:nvSpPr>
          <p:cNvPr id="113" name="Text Placeholder 7"/>
          <p:cNvSpPr>
            <a:spLocks noGrp="1" noChangeAspect="1"/>
          </p:cNvSpPr>
          <p:nvPr>
            <p:ph type="body" sz="quarter" idx="47" hasCustomPrompt="1"/>
          </p:nvPr>
        </p:nvSpPr>
        <p:spPr>
          <a:xfrm>
            <a:off x="7216113"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3"/>
                </a:solidFill>
                <a:latin typeface="FontAwesome Regular"/>
                <a:cs typeface="FontAwesome Regular"/>
              </a:defRPr>
            </a:lvl1pPr>
          </a:lstStyle>
          <a:p>
            <a:pPr lvl="0"/>
            <a:r>
              <a:rPr lang="es-ES_tradnl" dirty="0" err="1"/>
              <a:t>icon</a:t>
            </a:r>
            <a:endParaRPr lang="es-ES_tradnl" dirty="0"/>
          </a:p>
        </p:txBody>
      </p:sp>
      <p:sp>
        <p:nvSpPr>
          <p:cNvPr id="114" name="Text Placeholder 7"/>
          <p:cNvSpPr>
            <a:spLocks noGrp="1" noChangeAspect="1"/>
          </p:cNvSpPr>
          <p:nvPr>
            <p:ph type="body" sz="quarter" idx="48" hasCustomPrompt="1"/>
          </p:nvPr>
        </p:nvSpPr>
        <p:spPr>
          <a:xfrm>
            <a:off x="7622513" y="4595215"/>
            <a:ext cx="317889" cy="324000"/>
          </a:xfrm>
          <a:prstGeom prst="rect">
            <a:avLst/>
          </a:prstGeom>
        </p:spPr>
        <p:txBody>
          <a:bodyPr vert="horz" lIns="0" tIns="40504" rIns="0" bIns="40504" anchor="ctr"/>
          <a:lstStyle>
            <a:lvl1pPr marL="0" indent="0" algn="ctr">
              <a:lnSpc>
                <a:spcPct val="100000"/>
              </a:lnSpc>
              <a:spcBef>
                <a:spcPts val="0"/>
              </a:spcBef>
              <a:buNone/>
              <a:defRPr sz="140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0577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400"/>
                                        <p:tgtEl>
                                          <p:spTgt spid="42">
                                            <p:txEl>
                                              <p:pRg st="0" end="0"/>
                                            </p:txEl>
                                          </p:spTgt>
                                        </p:tgtEl>
                                      </p:cBhvr>
                                    </p:animEffect>
                                    <p:anim calcmode="lin" valueType="num">
                                      <p:cBhvr>
                                        <p:cTn id="11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9">
                                            <p:txEl>
                                              <p:pRg st="0" end="0"/>
                                            </p:txEl>
                                          </p:spTgt>
                                        </p:tgtEl>
                                        <p:attrNameLst>
                                          <p:attrName>style.visibility</p:attrName>
                                        </p:attrNameLst>
                                      </p:cBhvr>
                                      <p:to>
                                        <p:strVal val="visible"/>
                                      </p:to>
                                    </p:set>
                                    <p:animEffect transition="in" filter="fade">
                                      <p:cBhvr>
                                        <p:cTn id="117" dur="500"/>
                                        <p:tgtEl>
                                          <p:spTgt spid="49">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50">
                                            <p:txEl>
                                              <p:pRg st="0" end="0"/>
                                            </p:txEl>
                                          </p:spTgt>
                                        </p:tgtEl>
                                        <p:attrNameLst>
                                          <p:attrName>style.visibility</p:attrName>
                                        </p:attrNameLst>
                                      </p:cBhvr>
                                      <p:to>
                                        <p:strVal val="visible"/>
                                      </p:to>
                                    </p:set>
                                    <p:animEffect transition="in" filter="fade">
                                      <p:cBhvr>
                                        <p:cTn id="120" dur="400"/>
                                        <p:tgtEl>
                                          <p:spTgt spid="50">
                                            <p:txEl>
                                              <p:pRg st="0" end="0"/>
                                            </p:txEl>
                                          </p:spTgt>
                                        </p:tgtEl>
                                      </p:cBhvr>
                                    </p:animEffect>
                                    <p:anim calcmode="lin" valueType="num">
                                      <p:cBhvr>
                                        <p:cTn id="121"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51">
                                            <p:txEl>
                                              <p:pRg st="0" end="0"/>
                                            </p:txEl>
                                          </p:spTgt>
                                        </p:tgtEl>
                                        <p:attrNameLst>
                                          <p:attrName>style.visibility</p:attrName>
                                        </p:attrNameLst>
                                      </p:cBhvr>
                                      <p:to>
                                        <p:strVal val="visible"/>
                                      </p:to>
                                    </p:set>
                                    <p:animEffect transition="in" filter="fade">
                                      <p:cBhvr>
                                        <p:cTn id="125" dur="400"/>
                                        <p:tgtEl>
                                          <p:spTgt spid="51">
                                            <p:txEl>
                                              <p:pRg st="0" end="0"/>
                                            </p:txEl>
                                          </p:spTgt>
                                        </p:tgtEl>
                                      </p:cBhvr>
                                    </p:animEffect>
                                    <p:anim calcmode="lin" valueType="num">
                                      <p:cBhvr>
                                        <p:cTn id="12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51">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54">
                                            <p:txEl>
                                              <p:pRg st="0" end="0"/>
                                            </p:txEl>
                                          </p:spTgt>
                                        </p:tgtEl>
                                        <p:attrNameLst>
                                          <p:attrName>style.visibility</p:attrName>
                                        </p:attrNameLst>
                                      </p:cBhvr>
                                      <p:to>
                                        <p:strVal val="visible"/>
                                      </p:to>
                                    </p:set>
                                    <p:animEffect transition="in" filter="fade">
                                      <p:cBhvr>
                                        <p:cTn id="130" dur="400"/>
                                        <p:tgtEl>
                                          <p:spTgt spid="54">
                                            <p:txEl>
                                              <p:pRg st="0" end="0"/>
                                            </p:txEl>
                                          </p:spTgt>
                                        </p:tgtEl>
                                      </p:cBhvr>
                                    </p:animEffect>
                                    <p:anim calcmode="lin" valueType="num">
                                      <p:cBhvr>
                                        <p:cTn id="131"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54">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55">
                                            <p:txEl>
                                              <p:pRg st="0" end="0"/>
                                            </p:txEl>
                                          </p:spTgt>
                                        </p:tgtEl>
                                        <p:attrNameLst>
                                          <p:attrName>style.visibility</p:attrName>
                                        </p:attrNameLst>
                                      </p:cBhvr>
                                      <p:to>
                                        <p:strVal val="visible"/>
                                      </p:to>
                                    </p:set>
                                    <p:animEffect transition="in" filter="fade">
                                      <p:cBhvr>
                                        <p:cTn id="135" dur="400"/>
                                        <p:tgtEl>
                                          <p:spTgt spid="55">
                                            <p:txEl>
                                              <p:pRg st="0" end="0"/>
                                            </p:txEl>
                                          </p:spTgt>
                                        </p:tgtEl>
                                      </p:cBhvr>
                                    </p:animEffect>
                                    <p:anim calcmode="lin" valueType="num">
                                      <p:cBhvr>
                                        <p:cTn id="13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92">
                                            <p:txEl>
                                              <p:pRg st="0" end="0"/>
                                            </p:txEl>
                                          </p:spTgt>
                                        </p:tgtEl>
                                        <p:attrNameLst>
                                          <p:attrName>style.visibility</p:attrName>
                                        </p:attrNameLst>
                                      </p:cBhvr>
                                      <p:to>
                                        <p:strVal val="visible"/>
                                      </p:to>
                                    </p:set>
                                    <p:animEffect transition="in" filter="fade">
                                      <p:cBhvr>
                                        <p:cTn id="140" dur="400"/>
                                        <p:tgtEl>
                                          <p:spTgt spid="92">
                                            <p:txEl>
                                              <p:pRg st="0" end="0"/>
                                            </p:txEl>
                                          </p:spTgt>
                                        </p:tgtEl>
                                      </p:cBhvr>
                                    </p:animEffect>
                                    <p:anim calcmode="lin" valueType="num">
                                      <p:cBhvr>
                                        <p:cTn id="141"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43" presetID="10" presetClass="entr" presetSubtype="0" fill="hold" grpId="0" nodeType="withEffect">
                                  <p:stCondLst>
                                    <p:cond delay="80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fade">
                                      <p:cBhvr>
                                        <p:cTn id="145" dur="500"/>
                                        <p:tgtEl>
                                          <p:spTgt spid="94">
                                            <p:txEl>
                                              <p:pRg st="0" end="0"/>
                                            </p:txEl>
                                          </p:spTgt>
                                        </p:tgtEl>
                                      </p:cBhvr>
                                    </p:animEffect>
                                  </p:childTnLst>
                                </p:cTn>
                              </p:par>
                              <p:par>
                                <p:cTn id="146" presetID="42" presetClass="entr" presetSubtype="0" fill="hold" grpId="0" nodeType="withEffect">
                                  <p:stCondLst>
                                    <p:cond delay="200"/>
                                  </p:stCondLst>
                                  <p:childTnLst>
                                    <p:set>
                                      <p:cBhvr>
                                        <p:cTn id="147" dur="1" fill="hold">
                                          <p:stCondLst>
                                            <p:cond delay="0"/>
                                          </p:stCondLst>
                                        </p:cTn>
                                        <p:tgtEl>
                                          <p:spTgt spid="95">
                                            <p:txEl>
                                              <p:pRg st="0" end="0"/>
                                            </p:txEl>
                                          </p:spTgt>
                                        </p:tgtEl>
                                        <p:attrNameLst>
                                          <p:attrName>style.visibility</p:attrName>
                                        </p:attrNameLst>
                                      </p:cBhvr>
                                      <p:to>
                                        <p:strVal val="visible"/>
                                      </p:to>
                                    </p:set>
                                    <p:animEffect transition="in" filter="fade">
                                      <p:cBhvr>
                                        <p:cTn id="148" dur="400"/>
                                        <p:tgtEl>
                                          <p:spTgt spid="95">
                                            <p:txEl>
                                              <p:pRg st="0" end="0"/>
                                            </p:txEl>
                                          </p:spTgt>
                                        </p:tgtEl>
                                      </p:cBhvr>
                                    </p:animEffect>
                                    <p:anim calcmode="lin" valueType="num">
                                      <p:cBhvr>
                                        <p:cTn id="149" dur="4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50" dur="400" fill="hold"/>
                                        <p:tgtEl>
                                          <p:spTgt spid="95">
                                            <p:txEl>
                                              <p:pRg st="0" end="0"/>
                                            </p:txEl>
                                          </p:spTgt>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200"/>
                                  </p:stCondLst>
                                  <p:childTnLst>
                                    <p:set>
                                      <p:cBhvr>
                                        <p:cTn id="152" dur="1" fill="hold">
                                          <p:stCondLst>
                                            <p:cond delay="0"/>
                                          </p:stCondLst>
                                        </p:cTn>
                                        <p:tgtEl>
                                          <p:spTgt spid="96">
                                            <p:txEl>
                                              <p:pRg st="0" end="0"/>
                                            </p:txEl>
                                          </p:spTgt>
                                        </p:tgtEl>
                                        <p:attrNameLst>
                                          <p:attrName>style.visibility</p:attrName>
                                        </p:attrNameLst>
                                      </p:cBhvr>
                                      <p:to>
                                        <p:strVal val="visible"/>
                                      </p:to>
                                    </p:set>
                                    <p:animEffect transition="in" filter="fade">
                                      <p:cBhvr>
                                        <p:cTn id="153" dur="400"/>
                                        <p:tgtEl>
                                          <p:spTgt spid="96">
                                            <p:txEl>
                                              <p:pRg st="0" end="0"/>
                                            </p:txEl>
                                          </p:spTgt>
                                        </p:tgtEl>
                                      </p:cBhvr>
                                    </p:animEffect>
                                    <p:anim calcmode="lin" valueType="num">
                                      <p:cBhvr>
                                        <p:cTn id="154" dur="4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55" dur="400" fill="hold"/>
                                        <p:tgtEl>
                                          <p:spTgt spid="96">
                                            <p:txEl>
                                              <p:pRg st="0" end="0"/>
                                            </p:txEl>
                                          </p:spTgt>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200"/>
                                  </p:stCondLst>
                                  <p:childTnLst>
                                    <p:set>
                                      <p:cBhvr>
                                        <p:cTn id="157" dur="1" fill="hold">
                                          <p:stCondLst>
                                            <p:cond delay="0"/>
                                          </p:stCondLst>
                                        </p:cTn>
                                        <p:tgtEl>
                                          <p:spTgt spid="97">
                                            <p:txEl>
                                              <p:pRg st="0" end="0"/>
                                            </p:txEl>
                                          </p:spTgt>
                                        </p:tgtEl>
                                        <p:attrNameLst>
                                          <p:attrName>style.visibility</p:attrName>
                                        </p:attrNameLst>
                                      </p:cBhvr>
                                      <p:to>
                                        <p:strVal val="visible"/>
                                      </p:to>
                                    </p:set>
                                    <p:animEffect transition="in" filter="fade">
                                      <p:cBhvr>
                                        <p:cTn id="158" dur="400"/>
                                        <p:tgtEl>
                                          <p:spTgt spid="97">
                                            <p:txEl>
                                              <p:pRg st="0" end="0"/>
                                            </p:txEl>
                                          </p:spTgt>
                                        </p:tgtEl>
                                      </p:cBhvr>
                                    </p:animEffect>
                                    <p:anim calcmode="lin" valueType="num">
                                      <p:cBhvr>
                                        <p:cTn id="159" dur="4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160" dur="400" fill="hold"/>
                                        <p:tgtEl>
                                          <p:spTgt spid="97">
                                            <p:txEl>
                                              <p:pRg st="0" end="0"/>
                                            </p:txEl>
                                          </p:spTgt>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200"/>
                                  </p:stCondLst>
                                  <p:childTnLst>
                                    <p:set>
                                      <p:cBhvr>
                                        <p:cTn id="162" dur="1" fill="hold">
                                          <p:stCondLst>
                                            <p:cond delay="0"/>
                                          </p:stCondLst>
                                        </p:cTn>
                                        <p:tgtEl>
                                          <p:spTgt spid="98">
                                            <p:txEl>
                                              <p:pRg st="0" end="0"/>
                                            </p:txEl>
                                          </p:spTgt>
                                        </p:tgtEl>
                                        <p:attrNameLst>
                                          <p:attrName>style.visibility</p:attrName>
                                        </p:attrNameLst>
                                      </p:cBhvr>
                                      <p:to>
                                        <p:strVal val="visible"/>
                                      </p:to>
                                    </p:set>
                                    <p:animEffect transition="in" filter="fade">
                                      <p:cBhvr>
                                        <p:cTn id="163" dur="400"/>
                                        <p:tgtEl>
                                          <p:spTgt spid="98">
                                            <p:txEl>
                                              <p:pRg st="0" end="0"/>
                                            </p:txEl>
                                          </p:spTgt>
                                        </p:tgtEl>
                                      </p:cBhvr>
                                    </p:animEffect>
                                    <p:anim calcmode="lin" valueType="num">
                                      <p:cBhvr>
                                        <p:cTn id="164" dur="4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65" dur="400" fill="hold"/>
                                        <p:tgtEl>
                                          <p:spTgt spid="98">
                                            <p:txEl>
                                              <p:pRg st="0" end="0"/>
                                            </p:txEl>
                                          </p:spTgt>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100">
                                            <p:txEl>
                                              <p:pRg st="0" end="0"/>
                                            </p:txEl>
                                          </p:spTgt>
                                        </p:tgtEl>
                                        <p:attrNameLst>
                                          <p:attrName>style.visibility</p:attrName>
                                        </p:attrNameLst>
                                      </p:cBhvr>
                                      <p:to>
                                        <p:strVal val="visible"/>
                                      </p:to>
                                    </p:set>
                                    <p:animEffect transition="in" filter="fade">
                                      <p:cBhvr>
                                        <p:cTn id="168" dur="400"/>
                                        <p:tgtEl>
                                          <p:spTgt spid="100">
                                            <p:txEl>
                                              <p:pRg st="0" end="0"/>
                                            </p:txEl>
                                          </p:spTgt>
                                        </p:tgtEl>
                                      </p:cBhvr>
                                    </p:animEffect>
                                    <p:anim calcmode="lin" valueType="num">
                                      <p:cBhvr>
                                        <p:cTn id="169" dur="4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100">
                                            <p:txEl>
                                              <p:pRg st="0" end="0"/>
                                            </p:txEl>
                                          </p:spTgt>
                                        </p:tgtEl>
                                        <p:attrNameLst>
                                          <p:attrName>ppt_y</p:attrName>
                                        </p:attrNameLst>
                                      </p:cBhvr>
                                      <p:tavLst>
                                        <p:tav tm="0">
                                          <p:val>
                                            <p:strVal val="#ppt_y+.1"/>
                                          </p:val>
                                        </p:tav>
                                        <p:tav tm="100000">
                                          <p:val>
                                            <p:strVal val="#ppt_y"/>
                                          </p:val>
                                        </p:tav>
                                      </p:tavLst>
                                    </p:anim>
                                  </p:childTnLst>
                                </p:cTn>
                              </p:par>
                              <p:par>
                                <p:cTn id="171" presetID="10" presetClass="entr" presetSubtype="0" fill="hold" grpId="0" nodeType="withEffect">
                                  <p:stCondLst>
                                    <p:cond delay="800"/>
                                  </p:stCondLst>
                                  <p:childTnLst>
                                    <p:set>
                                      <p:cBhvr>
                                        <p:cTn id="172" dur="1" fill="hold">
                                          <p:stCondLst>
                                            <p:cond delay="0"/>
                                          </p:stCondLst>
                                        </p:cTn>
                                        <p:tgtEl>
                                          <p:spTgt spid="102">
                                            <p:txEl>
                                              <p:pRg st="0" end="0"/>
                                            </p:txEl>
                                          </p:spTgt>
                                        </p:tgtEl>
                                        <p:attrNameLst>
                                          <p:attrName>style.visibility</p:attrName>
                                        </p:attrNameLst>
                                      </p:cBhvr>
                                      <p:to>
                                        <p:strVal val="visible"/>
                                      </p:to>
                                    </p:set>
                                    <p:animEffect transition="in" filter="fade">
                                      <p:cBhvr>
                                        <p:cTn id="173" dur="500"/>
                                        <p:tgtEl>
                                          <p:spTgt spid="102">
                                            <p:txEl>
                                              <p:pRg st="0" end="0"/>
                                            </p:txEl>
                                          </p:spTgt>
                                        </p:tgtEl>
                                      </p:cBhvr>
                                    </p:animEffect>
                                  </p:childTnLst>
                                </p:cTn>
                              </p:par>
                              <p:par>
                                <p:cTn id="174" presetID="42" presetClass="entr" presetSubtype="0" fill="hold" grpId="0" nodeType="withEffect">
                                  <p:stCondLst>
                                    <p:cond delay="200"/>
                                  </p:stCondLst>
                                  <p:childTnLst>
                                    <p:set>
                                      <p:cBhvr>
                                        <p:cTn id="175" dur="1" fill="hold">
                                          <p:stCondLst>
                                            <p:cond delay="0"/>
                                          </p:stCondLst>
                                        </p:cTn>
                                        <p:tgtEl>
                                          <p:spTgt spid="103">
                                            <p:txEl>
                                              <p:pRg st="0" end="0"/>
                                            </p:txEl>
                                          </p:spTgt>
                                        </p:tgtEl>
                                        <p:attrNameLst>
                                          <p:attrName>style.visibility</p:attrName>
                                        </p:attrNameLst>
                                      </p:cBhvr>
                                      <p:to>
                                        <p:strVal val="visible"/>
                                      </p:to>
                                    </p:set>
                                    <p:animEffect transition="in" filter="fade">
                                      <p:cBhvr>
                                        <p:cTn id="176" dur="400"/>
                                        <p:tgtEl>
                                          <p:spTgt spid="103">
                                            <p:txEl>
                                              <p:pRg st="0" end="0"/>
                                            </p:txEl>
                                          </p:spTgt>
                                        </p:tgtEl>
                                      </p:cBhvr>
                                    </p:animEffect>
                                    <p:anim calcmode="lin" valueType="num">
                                      <p:cBhvr>
                                        <p:cTn id="177"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200"/>
                                  </p:stCondLst>
                                  <p:childTnLst>
                                    <p:set>
                                      <p:cBhvr>
                                        <p:cTn id="180" dur="1" fill="hold">
                                          <p:stCondLst>
                                            <p:cond delay="0"/>
                                          </p:stCondLst>
                                        </p:cTn>
                                        <p:tgtEl>
                                          <p:spTgt spid="104">
                                            <p:txEl>
                                              <p:pRg st="0" end="0"/>
                                            </p:txEl>
                                          </p:spTgt>
                                        </p:tgtEl>
                                        <p:attrNameLst>
                                          <p:attrName>style.visibility</p:attrName>
                                        </p:attrNameLst>
                                      </p:cBhvr>
                                      <p:to>
                                        <p:strVal val="visible"/>
                                      </p:to>
                                    </p:set>
                                    <p:animEffect transition="in" filter="fade">
                                      <p:cBhvr>
                                        <p:cTn id="181" dur="400"/>
                                        <p:tgtEl>
                                          <p:spTgt spid="104">
                                            <p:txEl>
                                              <p:pRg st="0" end="0"/>
                                            </p:txEl>
                                          </p:spTgt>
                                        </p:tgtEl>
                                      </p:cBhvr>
                                    </p:animEffect>
                                    <p:anim calcmode="lin" valueType="num">
                                      <p:cBhvr>
                                        <p:cTn id="182" dur="4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183" dur="400" fill="hold"/>
                                        <p:tgtEl>
                                          <p:spTgt spid="104">
                                            <p:txEl>
                                              <p:pRg st="0" end="0"/>
                                            </p:txEl>
                                          </p:spTgt>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200"/>
                                  </p:stCondLst>
                                  <p:childTnLst>
                                    <p:set>
                                      <p:cBhvr>
                                        <p:cTn id="185" dur="1" fill="hold">
                                          <p:stCondLst>
                                            <p:cond delay="0"/>
                                          </p:stCondLst>
                                        </p:cTn>
                                        <p:tgtEl>
                                          <p:spTgt spid="105">
                                            <p:txEl>
                                              <p:pRg st="0" end="0"/>
                                            </p:txEl>
                                          </p:spTgt>
                                        </p:tgtEl>
                                        <p:attrNameLst>
                                          <p:attrName>style.visibility</p:attrName>
                                        </p:attrNameLst>
                                      </p:cBhvr>
                                      <p:to>
                                        <p:strVal val="visible"/>
                                      </p:to>
                                    </p:set>
                                    <p:animEffect transition="in" filter="fade">
                                      <p:cBhvr>
                                        <p:cTn id="186" dur="400"/>
                                        <p:tgtEl>
                                          <p:spTgt spid="105">
                                            <p:txEl>
                                              <p:pRg st="0" end="0"/>
                                            </p:txEl>
                                          </p:spTgt>
                                        </p:tgtEl>
                                      </p:cBhvr>
                                    </p:animEffect>
                                    <p:anim calcmode="lin" valueType="num">
                                      <p:cBhvr>
                                        <p:cTn id="187" dur="4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188" dur="400" fill="hold"/>
                                        <p:tgtEl>
                                          <p:spTgt spid="105">
                                            <p:txEl>
                                              <p:pRg st="0" end="0"/>
                                            </p:txEl>
                                          </p:spTgt>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200"/>
                                  </p:stCondLst>
                                  <p:childTnLst>
                                    <p:set>
                                      <p:cBhvr>
                                        <p:cTn id="190" dur="1" fill="hold">
                                          <p:stCondLst>
                                            <p:cond delay="0"/>
                                          </p:stCondLst>
                                        </p:cTn>
                                        <p:tgtEl>
                                          <p:spTgt spid="106">
                                            <p:txEl>
                                              <p:pRg st="0" end="0"/>
                                            </p:txEl>
                                          </p:spTgt>
                                        </p:tgtEl>
                                        <p:attrNameLst>
                                          <p:attrName>style.visibility</p:attrName>
                                        </p:attrNameLst>
                                      </p:cBhvr>
                                      <p:to>
                                        <p:strVal val="visible"/>
                                      </p:to>
                                    </p:set>
                                    <p:animEffect transition="in" filter="fade">
                                      <p:cBhvr>
                                        <p:cTn id="191" dur="400"/>
                                        <p:tgtEl>
                                          <p:spTgt spid="106">
                                            <p:txEl>
                                              <p:pRg st="0" end="0"/>
                                            </p:txEl>
                                          </p:spTgt>
                                        </p:tgtEl>
                                      </p:cBhvr>
                                    </p:animEffect>
                                    <p:anim calcmode="lin" valueType="num">
                                      <p:cBhvr>
                                        <p:cTn id="192"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93"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200"/>
                                  </p:stCondLst>
                                  <p:childTnLst>
                                    <p:set>
                                      <p:cBhvr>
                                        <p:cTn id="195" dur="1" fill="hold">
                                          <p:stCondLst>
                                            <p:cond delay="0"/>
                                          </p:stCondLst>
                                        </p:cTn>
                                        <p:tgtEl>
                                          <p:spTgt spid="108">
                                            <p:txEl>
                                              <p:pRg st="0" end="0"/>
                                            </p:txEl>
                                          </p:spTgt>
                                        </p:tgtEl>
                                        <p:attrNameLst>
                                          <p:attrName>style.visibility</p:attrName>
                                        </p:attrNameLst>
                                      </p:cBhvr>
                                      <p:to>
                                        <p:strVal val="visible"/>
                                      </p:to>
                                    </p:set>
                                    <p:animEffect transition="in" filter="fade">
                                      <p:cBhvr>
                                        <p:cTn id="196" dur="400"/>
                                        <p:tgtEl>
                                          <p:spTgt spid="108">
                                            <p:txEl>
                                              <p:pRg st="0" end="0"/>
                                            </p:txEl>
                                          </p:spTgt>
                                        </p:tgtEl>
                                      </p:cBhvr>
                                    </p:animEffect>
                                    <p:anim calcmode="lin" valueType="num">
                                      <p:cBhvr>
                                        <p:cTn id="197"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98"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99" presetID="10" presetClass="entr" presetSubtype="0" fill="hold" grpId="0" nodeType="withEffect">
                                  <p:stCondLst>
                                    <p:cond delay="800"/>
                                  </p:stCondLst>
                                  <p:childTnLst>
                                    <p:set>
                                      <p:cBhvr>
                                        <p:cTn id="200" dur="1" fill="hold">
                                          <p:stCondLst>
                                            <p:cond delay="0"/>
                                          </p:stCondLst>
                                        </p:cTn>
                                        <p:tgtEl>
                                          <p:spTgt spid="110">
                                            <p:txEl>
                                              <p:pRg st="0" end="0"/>
                                            </p:txEl>
                                          </p:spTgt>
                                        </p:tgtEl>
                                        <p:attrNameLst>
                                          <p:attrName>style.visibility</p:attrName>
                                        </p:attrNameLst>
                                      </p:cBhvr>
                                      <p:to>
                                        <p:strVal val="visible"/>
                                      </p:to>
                                    </p:set>
                                    <p:animEffect transition="in" filter="fade">
                                      <p:cBhvr>
                                        <p:cTn id="201" dur="500"/>
                                        <p:tgtEl>
                                          <p:spTgt spid="110">
                                            <p:txEl>
                                              <p:pRg st="0" end="0"/>
                                            </p:txEl>
                                          </p:spTgt>
                                        </p:tgtEl>
                                      </p:cBhvr>
                                    </p:animEffect>
                                  </p:childTnLst>
                                </p:cTn>
                              </p:par>
                              <p:par>
                                <p:cTn id="202" presetID="42" presetClass="entr" presetSubtype="0" fill="hold" grpId="0" nodeType="withEffect">
                                  <p:stCondLst>
                                    <p:cond delay="200"/>
                                  </p:stCondLst>
                                  <p:childTnLst>
                                    <p:set>
                                      <p:cBhvr>
                                        <p:cTn id="203" dur="1" fill="hold">
                                          <p:stCondLst>
                                            <p:cond delay="0"/>
                                          </p:stCondLst>
                                        </p:cTn>
                                        <p:tgtEl>
                                          <p:spTgt spid="111">
                                            <p:txEl>
                                              <p:pRg st="0" end="0"/>
                                            </p:txEl>
                                          </p:spTgt>
                                        </p:tgtEl>
                                        <p:attrNameLst>
                                          <p:attrName>style.visibility</p:attrName>
                                        </p:attrNameLst>
                                      </p:cBhvr>
                                      <p:to>
                                        <p:strVal val="visible"/>
                                      </p:to>
                                    </p:set>
                                    <p:animEffect transition="in" filter="fade">
                                      <p:cBhvr>
                                        <p:cTn id="204" dur="400"/>
                                        <p:tgtEl>
                                          <p:spTgt spid="111">
                                            <p:txEl>
                                              <p:pRg st="0" end="0"/>
                                            </p:txEl>
                                          </p:spTgt>
                                        </p:tgtEl>
                                      </p:cBhvr>
                                    </p:animEffect>
                                    <p:anim calcmode="lin" valueType="num">
                                      <p:cBhvr>
                                        <p:cTn id="205" dur="4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11">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200"/>
                                  </p:stCondLst>
                                  <p:childTnLst>
                                    <p:set>
                                      <p:cBhvr>
                                        <p:cTn id="208" dur="1" fill="hold">
                                          <p:stCondLst>
                                            <p:cond delay="0"/>
                                          </p:stCondLst>
                                        </p:cTn>
                                        <p:tgtEl>
                                          <p:spTgt spid="112">
                                            <p:txEl>
                                              <p:pRg st="0" end="0"/>
                                            </p:txEl>
                                          </p:spTgt>
                                        </p:tgtEl>
                                        <p:attrNameLst>
                                          <p:attrName>style.visibility</p:attrName>
                                        </p:attrNameLst>
                                      </p:cBhvr>
                                      <p:to>
                                        <p:strVal val="visible"/>
                                      </p:to>
                                    </p:set>
                                    <p:animEffect transition="in" filter="fade">
                                      <p:cBhvr>
                                        <p:cTn id="209" dur="400"/>
                                        <p:tgtEl>
                                          <p:spTgt spid="112">
                                            <p:txEl>
                                              <p:pRg st="0" end="0"/>
                                            </p:txEl>
                                          </p:spTgt>
                                        </p:tgtEl>
                                      </p:cBhvr>
                                    </p:animEffect>
                                    <p:anim calcmode="lin" valueType="num">
                                      <p:cBhvr>
                                        <p:cTn id="210"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11"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200"/>
                                  </p:stCondLst>
                                  <p:childTnLst>
                                    <p:set>
                                      <p:cBhvr>
                                        <p:cTn id="213" dur="1" fill="hold">
                                          <p:stCondLst>
                                            <p:cond delay="0"/>
                                          </p:stCondLst>
                                        </p:cTn>
                                        <p:tgtEl>
                                          <p:spTgt spid="113">
                                            <p:txEl>
                                              <p:pRg st="0" end="0"/>
                                            </p:txEl>
                                          </p:spTgt>
                                        </p:tgtEl>
                                        <p:attrNameLst>
                                          <p:attrName>style.visibility</p:attrName>
                                        </p:attrNameLst>
                                      </p:cBhvr>
                                      <p:to>
                                        <p:strVal val="visible"/>
                                      </p:to>
                                    </p:set>
                                    <p:animEffect transition="in" filter="fade">
                                      <p:cBhvr>
                                        <p:cTn id="214" dur="400"/>
                                        <p:tgtEl>
                                          <p:spTgt spid="113">
                                            <p:txEl>
                                              <p:pRg st="0" end="0"/>
                                            </p:txEl>
                                          </p:spTgt>
                                        </p:tgtEl>
                                      </p:cBhvr>
                                    </p:animEffect>
                                    <p:anim calcmode="lin" valueType="num">
                                      <p:cBhvr>
                                        <p:cTn id="215" dur="4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216" dur="400" fill="hold"/>
                                        <p:tgtEl>
                                          <p:spTgt spid="113">
                                            <p:txEl>
                                              <p:pRg st="0" end="0"/>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200"/>
                                  </p:stCondLst>
                                  <p:childTnLst>
                                    <p:set>
                                      <p:cBhvr>
                                        <p:cTn id="218" dur="1" fill="hold">
                                          <p:stCondLst>
                                            <p:cond delay="0"/>
                                          </p:stCondLst>
                                        </p:cTn>
                                        <p:tgtEl>
                                          <p:spTgt spid="114">
                                            <p:txEl>
                                              <p:pRg st="0" end="0"/>
                                            </p:txEl>
                                          </p:spTgt>
                                        </p:tgtEl>
                                        <p:attrNameLst>
                                          <p:attrName>style.visibility</p:attrName>
                                        </p:attrNameLst>
                                      </p:cBhvr>
                                      <p:to>
                                        <p:strVal val="visible"/>
                                      </p:to>
                                    </p:set>
                                    <p:animEffect transition="in" filter="fade">
                                      <p:cBhvr>
                                        <p:cTn id="219" dur="400"/>
                                        <p:tgtEl>
                                          <p:spTgt spid="114">
                                            <p:txEl>
                                              <p:pRg st="0" end="0"/>
                                            </p:txEl>
                                          </p:spTgt>
                                        </p:tgtEl>
                                      </p:cBhvr>
                                    </p:animEffect>
                                    <p:anim calcmode="lin" valueType="num">
                                      <p:cBhvr>
                                        <p:cTn id="220"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221" dur="4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400"/>
                        <p:tgtEl>
                          <p:spTgt spid="95"/>
                        </p:tgtEl>
                      </p:cBhvr>
                    </p:animEffect>
                    <p:anim calcmode="lin" valueType="num">
                      <p:cBhvr>
                        <p:cTn dur="400" fill="hold"/>
                        <p:tgtEl>
                          <p:spTgt spid="95"/>
                        </p:tgtEl>
                        <p:attrNameLst>
                          <p:attrName>ppt_x</p:attrName>
                        </p:attrNameLst>
                      </p:cBhvr>
                      <p:tavLst>
                        <p:tav tm="0">
                          <p:val>
                            <p:strVal val="#ppt_x"/>
                          </p:val>
                        </p:tav>
                        <p:tav tm="100000">
                          <p:val>
                            <p:strVal val="#ppt_x"/>
                          </p:val>
                        </p:tav>
                      </p:tavLst>
                    </p:anim>
                    <p:anim calcmode="lin" valueType="num">
                      <p:cBhvr>
                        <p:cTn dur="4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42" presetClass="entr" presetSubtype="0" fill="hold" nodeType="withEffect">
                  <p:stCondLst>
                    <p:cond delay="200"/>
                  </p:stCondLst>
                  <p:childTnLst>
                    <p:set>
                      <p:cBhvr>
                        <p:cTn dur="1" fill="hold">
                          <p:stCondLst>
                            <p:cond delay="0"/>
                          </p:stCondLst>
                        </p:cTn>
                        <p:tgtEl>
                          <p:spTgt spid="96"/>
                        </p:tgtEl>
                        <p:attrNameLst>
                          <p:attrName>style.visibility</p:attrName>
                        </p:attrNameLst>
                      </p:cBhvr>
                      <p:to>
                        <p:strVal val="visible"/>
                      </p:to>
                    </p:set>
                    <p:animEffect transition="in" filter="fade">
                      <p:cBhvr>
                        <p:cTn dur="400"/>
                        <p:tgtEl>
                          <p:spTgt spid="96"/>
                        </p:tgtEl>
                      </p:cBhvr>
                    </p:animEffect>
                    <p:anim calcmode="lin" valueType="num">
                      <p:cBhvr>
                        <p:cTn dur="400" fill="hold"/>
                        <p:tgtEl>
                          <p:spTgt spid="96"/>
                        </p:tgtEl>
                        <p:attrNameLst>
                          <p:attrName>ppt_x</p:attrName>
                        </p:attrNameLst>
                      </p:cBhvr>
                      <p:tavLst>
                        <p:tav tm="0">
                          <p:val>
                            <p:strVal val="#ppt_x"/>
                          </p:val>
                        </p:tav>
                        <p:tav tm="100000">
                          <p:val>
                            <p:strVal val="#ppt_x"/>
                          </p:val>
                        </p:tav>
                      </p:tavLst>
                    </p:anim>
                    <p:anim calcmode="lin" valueType="num">
                      <p:cBhvr>
                        <p:cTn dur="4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42" presetClass="entr" presetSubtype="0" fill="hold" nodeType="withEffect">
                  <p:stCondLst>
                    <p:cond delay="200"/>
                  </p:stCondLst>
                  <p:childTnLst>
                    <p:set>
                      <p:cBhvr>
                        <p:cTn dur="1" fill="hold">
                          <p:stCondLst>
                            <p:cond delay="0"/>
                          </p:stCondLst>
                        </p:cTn>
                        <p:tgtEl>
                          <p:spTgt spid="97"/>
                        </p:tgtEl>
                        <p:attrNameLst>
                          <p:attrName>style.visibility</p:attrName>
                        </p:attrNameLst>
                      </p:cBhvr>
                      <p:to>
                        <p:strVal val="visible"/>
                      </p:to>
                    </p:set>
                    <p:animEffect transition="in" filter="fade">
                      <p:cBhvr>
                        <p:cTn dur="400"/>
                        <p:tgtEl>
                          <p:spTgt spid="97"/>
                        </p:tgtEl>
                      </p:cBhvr>
                    </p:animEffect>
                    <p:anim calcmode="lin" valueType="num">
                      <p:cBhvr>
                        <p:cTn dur="400" fill="hold"/>
                        <p:tgtEl>
                          <p:spTgt spid="97"/>
                        </p:tgtEl>
                        <p:attrNameLst>
                          <p:attrName>ppt_x</p:attrName>
                        </p:attrNameLst>
                      </p:cBhvr>
                      <p:tavLst>
                        <p:tav tm="0">
                          <p:val>
                            <p:strVal val="#ppt_x"/>
                          </p:val>
                        </p:tav>
                        <p:tav tm="100000">
                          <p:val>
                            <p:strVal val="#ppt_x"/>
                          </p:val>
                        </p:tav>
                      </p:tavLst>
                    </p:anim>
                    <p:anim calcmode="lin" valueType="num">
                      <p:cBhvr>
                        <p:cTn dur="400" fill="hold"/>
                        <p:tgtEl>
                          <p:spTgt spid="97"/>
                        </p:tgtEl>
                        <p:attrNameLst>
                          <p:attrName>ppt_y</p:attrName>
                        </p:attrNameLst>
                      </p:cBhvr>
                      <p:tavLst>
                        <p:tav tm="0">
                          <p:val>
                            <p:strVal val="#ppt_y+.1"/>
                          </p:val>
                        </p:tav>
                        <p:tav tm="100000">
                          <p:val>
                            <p:strVal val="#ppt_y"/>
                          </p:val>
                        </p:tav>
                      </p:tavLst>
                    </p:anim>
                  </p:childTnLst>
                </p:cTn>
              </p:par>
            </p:tnLst>
          </p:tmpl>
        </p:tmplLst>
      </p:bldP>
      <p:bldP spid="98" grpId="0" build="p">
        <p:tmplLst>
          <p:tmpl lvl="1">
            <p:tnLst>
              <p:par>
                <p:cTn presetID="42" presetClass="entr" presetSubtype="0" fill="hold" nodeType="withEffect">
                  <p:stCondLst>
                    <p:cond delay="200"/>
                  </p:stCondLst>
                  <p:childTnLst>
                    <p:set>
                      <p:cBhvr>
                        <p:cTn dur="1" fill="hold">
                          <p:stCondLst>
                            <p:cond delay="0"/>
                          </p:stCondLst>
                        </p:cTn>
                        <p:tgtEl>
                          <p:spTgt spid="98"/>
                        </p:tgtEl>
                        <p:attrNameLst>
                          <p:attrName>style.visibility</p:attrName>
                        </p:attrNameLst>
                      </p:cBhvr>
                      <p:to>
                        <p:strVal val="visible"/>
                      </p:to>
                    </p:set>
                    <p:animEffect transition="in" filter="fade">
                      <p:cBhvr>
                        <p:cTn dur="400"/>
                        <p:tgtEl>
                          <p:spTgt spid="98"/>
                        </p:tgtEl>
                      </p:cBhvr>
                    </p:animEffect>
                    <p:anim calcmode="lin" valueType="num">
                      <p:cBhvr>
                        <p:cTn dur="400" fill="hold"/>
                        <p:tgtEl>
                          <p:spTgt spid="98"/>
                        </p:tgtEl>
                        <p:attrNameLst>
                          <p:attrName>ppt_x</p:attrName>
                        </p:attrNameLst>
                      </p:cBhvr>
                      <p:tavLst>
                        <p:tav tm="0">
                          <p:val>
                            <p:strVal val="#ppt_x"/>
                          </p:val>
                        </p:tav>
                        <p:tav tm="100000">
                          <p:val>
                            <p:strVal val="#ppt_x"/>
                          </p:val>
                        </p:tav>
                      </p:tavLst>
                    </p:anim>
                    <p:anim calcmode="lin" valueType="num">
                      <p:cBhvr>
                        <p:cTn dur="400" fill="hold"/>
                        <p:tgtEl>
                          <p:spTgt spid="98"/>
                        </p:tgtEl>
                        <p:attrNameLst>
                          <p:attrName>ppt_y</p:attrName>
                        </p:attrNameLst>
                      </p:cBhvr>
                      <p:tavLst>
                        <p:tav tm="0">
                          <p:val>
                            <p:strVal val="#ppt_y+.1"/>
                          </p:val>
                        </p:tav>
                        <p:tav tm="100000">
                          <p:val>
                            <p:strVal val="#ppt_y"/>
                          </p:val>
                        </p:tav>
                      </p:tavLst>
                    </p:anim>
                  </p:childTnLst>
                </p:cTn>
              </p:par>
            </p:tnLst>
          </p:tmpl>
        </p:tmplLst>
      </p:bldP>
      <p:bldP spid="100" grpId="0" build="p">
        <p:tmplLst>
          <p:tmpl lvl="1">
            <p:tnLst>
              <p:par>
                <p:cTn presetID="42" presetClass="entr" presetSubtype="0" fill="hold" nodeType="withEffect">
                  <p:stCondLst>
                    <p:cond delay="200"/>
                  </p:stCondLst>
                  <p:childTnLst>
                    <p:set>
                      <p:cBhvr>
                        <p:cTn dur="1" fill="hold">
                          <p:stCondLst>
                            <p:cond delay="0"/>
                          </p:stCondLst>
                        </p:cTn>
                        <p:tgtEl>
                          <p:spTgt spid="100"/>
                        </p:tgtEl>
                        <p:attrNameLst>
                          <p:attrName>style.visibility</p:attrName>
                        </p:attrNameLst>
                      </p:cBhvr>
                      <p:to>
                        <p:strVal val="visible"/>
                      </p:to>
                    </p:set>
                    <p:animEffect transition="in" filter="fade">
                      <p:cBhvr>
                        <p:cTn dur="400"/>
                        <p:tgtEl>
                          <p:spTgt spid="100"/>
                        </p:tgtEl>
                      </p:cBhvr>
                    </p:animEffect>
                    <p:anim calcmode="lin" valueType="num">
                      <p:cBhvr>
                        <p:cTn dur="400" fill="hold"/>
                        <p:tgtEl>
                          <p:spTgt spid="100"/>
                        </p:tgtEl>
                        <p:attrNameLst>
                          <p:attrName>ppt_x</p:attrName>
                        </p:attrNameLst>
                      </p:cBhvr>
                      <p:tavLst>
                        <p:tav tm="0">
                          <p:val>
                            <p:strVal val="#ppt_x"/>
                          </p:val>
                        </p:tav>
                        <p:tav tm="100000">
                          <p:val>
                            <p:strVal val="#ppt_x"/>
                          </p:val>
                        </p:tav>
                      </p:tavLst>
                    </p:anim>
                    <p:anim calcmode="lin" valueType="num">
                      <p:cBhvr>
                        <p:cTn dur="400" fill="hold"/>
                        <p:tgtEl>
                          <p:spTgt spid="100"/>
                        </p:tgtEl>
                        <p:attrNameLst>
                          <p:attrName>ppt_y</p:attrName>
                        </p:attrNameLst>
                      </p:cBhvr>
                      <p:tavLst>
                        <p:tav tm="0">
                          <p:val>
                            <p:strVal val="#ppt_y+.1"/>
                          </p:val>
                        </p:tav>
                        <p:tav tm="100000">
                          <p:val>
                            <p:strVal val="#ppt_y"/>
                          </p:val>
                        </p:tav>
                      </p:tavLst>
                    </p:anim>
                  </p:childTnLst>
                </p:cTn>
              </p:par>
            </p:tnLst>
          </p:tmpl>
        </p:tmplLst>
      </p:bldP>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42"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400"/>
                        <p:tgtEl>
                          <p:spTgt spid="104"/>
                        </p:tgtEl>
                      </p:cBhvr>
                    </p:animEffect>
                    <p:anim calcmode="lin" valueType="num">
                      <p:cBhvr>
                        <p:cTn dur="400" fill="hold"/>
                        <p:tgtEl>
                          <p:spTgt spid="104"/>
                        </p:tgtEl>
                        <p:attrNameLst>
                          <p:attrName>ppt_x</p:attrName>
                        </p:attrNameLst>
                      </p:cBhvr>
                      <p:tavLst>
                        <p:tav tm="0">
                          <p:val>
                            <p:strVal val="#ppt_x"/>
                          </p:val>
                        </p:tav>
                        <p:tav tm="100000">
                          <p:val>
                            <p:strVal val="#ppt_x"/>
                          </p:val>
                        </p:tav>
                      </p:tavLst>
                    </p:anim>
                    <p:anim calcmode="lin" valueType="num">
                      <p:cBhvr>
                        <p:cTn dur="4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400"/>
                        <p:tgtEl>
                          <p:spTgt spid="105"/>
                        </p:tgtEl>
                      </p:cBhvr>
                    </p:animEffect>
                    <p:anim calcmode="lin" valueType="num">
                      <p:cBhvr>
                        <p:cTn dur="400" fill="hold"/>
                        <p:tgtEl>
                          <p:spTgt spid="105"/>
                        </p:tgtEl>
                        <p:attrNameLst>
                          <p:attrName>ppt_x</p:attrName>
                        </p:attrNameLst>
                      </p:cBhvr>
                      <p:tavLst>
                        <p:tav tm="0">
                          <p:val>
                            <p:strVal val="#ppt_x"/>
                          </p:val>
                        </p:tav>
                        <p:tav tm="100000">
                          <p:val>
                            <p:strVal val="#ppt_x"/>
                          </p:val>
                        </p:tav>
                      </p:tavLst>
                    </p:anim>
                    <p:anim calcmode="lin" valueType="num">
                      <p:cBhvr>
                        <p:cTn dur="400" fill="hold"/>
                        <p:tgtEl>
                          <p:spTgt spid="105"/>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tmplLst>
          <p:tmpl lvl="1">
            <p:tnLst>
              <p:par>
                <p:cTn presetID="42" presetClass="entr" presetSubtype="0"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Effect transition="in" filter="fade">
                      <p:cBhvr>
                        <p:cTn dur="400"/>
                        <p:tgtEl>
                          <p:spTgt spid="111"/>
                        </p:tgtEl>
                      </p:cBhvr>
                    </p:animEffect>
                    <p:anim calcmode="lin" valueType="num">
                      <p:cBhvr>
                        <p:cTn dur="400" fill="hold"/>
                        <p:tgtEl>
                          <p:spTgt spid="111"/>
                        </p:tgtEl>
                        <p:attrNameLst>
                          <p:attrName>ppt_x</p:attrName>
                        </p:attrNameLst>
                      </p:cBhvr>
                      <p:tavLst>
                        <p:tav tm="0">
                          <p:val>
                            <p:strVal val="#ppt_x"/>
                          </p:val>
                        </p:tav>
                        <p:tav tm="100000">
                          <p:val>
                            <p:strVal val="#ppt_x"/>
                          </p:val>
                        </p:tav>
                      </p:tavLst>
                    </p:anim>
                    <p:anim calcmode="lin" valueType="num">
                      <p:cBhvr>
                        <p:cTn dur="400" fill="hold"/>
                        <p:tgtEl>
                          <p:spTgt spid="111"/>
                        </p:tgtEl>
                        <p:attrNameLst>
                          <p:attrName>ppt_y</p:attrName>
                        </p:attrNameLst>
                      </p:cBhvr>
                      <p:tavLst>
                        <p:tav tm="0">
                          <p:val>
                            <p:strVal val="#ppt_y+.1"/>
                          </p:val>
                        </p:tav>
                        <p:tav tm="100000">
                          <p:val>
                            <p:strVal val="#ppt_y"/>
                          </p:val>
                        </p:tav>
                      </p:tavLst>
                    </p:anim>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400"/>
                        <p:tgtEl>
                          <p:spTgt spid="113"/>
                        </p:tgtEl>
                      </p:cBhvr>
                    </p:animEffect>
                    <p:anim calcmode="lin" valueType="num">
                      <p:cBhvr>
                        <p:cTn dur="400" fill="hold"/>
                        <p:tgtEl>
                          <p:spTgt spid="113"/>
                        </p:tgtEl>
                        <p:attrNameLst>
                          <p:attrName>ppt_x</p:attrName>
                        </p:attrNameLst>
                      </p:cBhvr>
                      <p:tavLst>
                        <p:tav tm="0">
                          <p:val>
                            <p:strVal val="#ppt_x"/>
                          </p:val>
                        </p:tav>
                        <p:tav tm="100000">
                          <p:val>
                            <p:strVal val="#ppt_x"/>
                          </p:val>
                        </p:tav>
                      </p:tavLst>
                    </p:anim>
                    <p:anim calcmode="lin" valueType="num">
                      <p:cBhvr>
                        <p:cTn dur="4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Simple slide 01">
    <p:bg>
      <p:bgPr>
        <a:solidFill>
          <a:schemeClr val="accent5"/>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28228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Simple slide 01">
    <p:bg>
      <p:bgPr>
        <a:solidFill>
          <a:schemeClr val="accent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8018"/>
            <a:ext cx="5570570" cy="4277713"/>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6" name="Text Placeholder 7"/>
          <p:cNvSpPr>
            <a:spLocks noGrp="1"/>
          </p:cNvSpPr>
          <p:nvPr>
            <p:ph type="body" sz="quarter" idx="13" hasCustomPrompt="1"/>
          </p:nvPr>
        </p:nvSpPr>
        <p:spPr>
          <a:xfrm>
            <a:off x="1473200" y="2200066"/>
            <a:ext cx="3556000" cy="494814"/>
          </a:xfrm>
          <a:prstGeom prst="rect">
            <a:avLst/>
          </a:prstGeom>
        </p:spPr>
        <p:txBody>
          <a:bodyPr vert="horz" lIns="0" tIns="40504" rIns="0" bIns="40504" anchor="ctr"/>
          <a:lstStyle>
            <a:lvl1pPr marL="0" indent="0" algn="l">
              <a:lnSpc>
                <a:spcPct val="100000"/>
              </a:lnSpc>
              <a:spcBef>
                <a:spcPts val="0"/>
              </a:spcBef>
              <a:buNone/>
              <a:defRPr sz="450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721007"/>
            <a:ext cx="3556000" cy="365093"/>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3143199"/>
            <a:ext cx="3556000" cy="717686"/>
          </a:xfrm>
          <a:prstGeom prst="rect">
            <a:avLst/>
          </a:prstGeom>
        </p:spPr>
        <p:txBody>
          <a:bodyPr vert="horz" lIns="0" tIns="0" rIns="0" bIns="0"/>
          <a:lstStyle>
            <a:lvl1pPr marL="0" indent="0" algn="just">
              <a:lnSpc>
                <a:spcPct val="130000"/>
              </a:lnSpc>
              <a:buNone/>
              <a:defRPr sz="120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2136879"/>
            <a:ext cx="5570570" cy="4277713"/>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0" name="Text Placeholder 7"/>
          <p:cNvSpPr>
            <a:spLocks noGrp="1"/>
          </p:cNvSpPr>
          <p:nvPr>
            <p:ph type="body" sz="quarter" idx="17" hasCustomPrompt="1"/>
          </p:nvPr>
        </p:nvSpPr>
        <p:spPr>
          <a:xfrm>
            <a:off x="285307"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328519"/>
            <a:ext cx="2160000" cy="2880000"/>
          </a:xfrm>
          <a:prstGeom prst="rect">
            <a:avLst/>
          </a:prstGeom>
        </p:spPr>
        <p:txBody>
          <a:bodyPr vert="horz" lIns="0" tIns="40504" rIns="0" bIns="40504" anchor="ctr"/>
          <a:lstStyle>
            <a:lvl1pPr marL="0" indent="0" algn="l">
              <a:lnSpc>
                <a:spcPct val="100000"/>
              </a:lnSpc>
              <a:spcBef>
                <a:spcPts val="0"/>
              </a:spcBef>
              <a:buNone/>
              <a:defRPr sz="30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139832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member">
    <p:spTree>
      <p:nvGrpSpPr>
        <p:cNvPr id="1" name=""/>
        <p:cNvGrpSpPr/>
        <p:nvPr/>
      </p:nvGrpSpPr>
      <p:grpSpPr>
        <a:xfrm>
          <a:off x="0" y="0"/>
          <a:ext cx="0" cy="0"/>
          <a:chOff x="0" y="0"/>
          <a:chExt cx="0" cy="0"/>
        </a:xfrm>
      </p:grpSpPr>
      <p:sp>
        <p:nvSpPr>
          <p:cNvPr id="158" name="Picture Placeholder 177"/>
          <p:cNvSpPr>
            <a:spLocks noGrp="1"/>
          </p:cNvSpPr>
          <p:nvPr>
            <p:ph type="pic" sz="quarter" idx="12"/>
          </p:nvPr>
        </p:nvSpPr>
        <p:spPr>
          <a:xfrm>
            <a:off x="5334000" y="1219333"/>
            <a:ext cx="3072168" cy="356371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160" name="Text Placeholder 7"/>
          <p:cNvSpPr>
            <a:spLocks noGrp="1"/>
          </p:cNvSpPr>
          <p:nvPr>
            <p:ph type="body" sz="quarter" idx="13" hasCustomPrompt="1"/>
          </p:nvPr>
        </p:nvSpPr>
        <p:spPr>
          <a:xfrm>
            <a:off x="889000" y="1025504"/>
            <a:ext cx="3556000" cy="494814"/>
          </a:xfrm>
          <a:prstGeom prst="rect">
            <a:avLst/>
          </a:prstGeom>
        </p:spPr>
        <p:txBody>
          <a:bodyPr vert="horz" lIns="0" tIns="40504" rIns="0" bIns="40504" anchor="ctr"/>
          <a:lstStyle>
            <a:lvl1pPr marL="0" indent="0" algn="r">
              <a:lnSpc>
                <a:spcPct val="100000"/>
              </a:lnSpc>
              <a:spcBef>
                <a:spcPts val="0"/>
              </a:spcBef>
              <a:buNone/>
              <a:defRPr sz="4500" b="1">
                <a:solidFill>
                  <a:schemeClr val="bg1">
                    <a:lumMod val="50000"/>
                  </a:schemeClr>
                </a:solidFill>
                <a:latin typeface="Lato Thin"/>
                <a:cs typeface="Lato Thin"/>
              </a:defRPr>
            </a:lvl1pPr>
          </a:lstStyle>
          <a:p>
            <a:pPr lvl="0"/>
            <a:r>
              <a:rPr lang="es-ES_tradnl" dirty="0" err="1"/>
              <a:t>Our</a:t>
            </a:r>
            <a:r>
              <a:rPr lang="es-ES_tradnl" dirty="0"/>
              <a:t> </a:t>
            </a:r>
            <a:r>
              <a:rPr lang="es-ES_tradnl" dirty="0" err="1"/>
              <a:t>team</a:t>
            </a:r>
            <a:endParaRPr lang="es-ES_tradnl" dirty="0"/>
          </a:p>
        </p:txBody>
      </p:sp>
      <p:sp>
        <p:nvSpPr>
          <p:cNvPr id="161" name="Text Placeholder 7"/>
          <p:cNvSpPr>
            <a:spLocks noGrp="1"/>
          </p:cNvSpPr>
          <p:nvPr>
            <p:ph type="body" sz="quarter" idx="14" hasCustomPrompt="1"/>
          </p:nvPr>
        </p:nvSpPr>
        <p:spPr>
          <a:xfrm>
            <a:off x="889000" y="1546445"/>
            <a:ext cx="3556000" cy="365093"/>
          </a:xfrm>
          <a:prstGeom prst="rect">
            <a:avLst/>
          </a:prstGeom>
        </p:spPr>
        <p:txBody>
          <a:bodyPr vert="horz" lIns="0" tIns="40504" rIns="0" bIns="40504" anchor="ctr"/>
          <a:lstStyle>
            <a:lvl1pPr marL="0" indent="0" algn="r">
              <a:lnSpc>
                <a:spcPct val="100000"/>
              </a:lnSpc>
              <a:spcBef>
                <a:spcPts val="0"/>
              </a:spcBef>
              <a:buNone/>
              <a:defRPr sz="1800" b="1" baseline="0">
                <a:solidFill>
                  <a:schemeClr val="bg1">
                    <a:lumMod val="50000"/>
                  </a:schemeClr>
                </a:solidFill>
                <a:latin typeface="Lato Regular"/>
                <a:cs typeface="Lato Regular"/>
              </a:defRPr>
            </a:lvl1pPr>
          </a:lstStyle>
          <a:p>
            <a:pPr lvl="0"/>
            <a:r>
              <a:rPr lang="es-ES_tradnl" dirty="0" err="1"/>
              <a:t>Know</a:t>
            </a:r>
            <a:r>
              <a:rPr lang="es-ES_tradnl" dirty="0"/>
              <a:t> more </a:t>
            </a:r>
            <a:r>
              <a:rPr lang="es-ES_tradnl" dirty="0" err="1"/>
              <a:t>about</a:t>
            </a:r>
            <a:r>
              <a:rPr lang="es-ES_tradnl" dirty="0"/>
              <a:t> </a:t>
            </a:r>
            <a:r>
              <a:rPr lang="es-ES_tradnl" dirty="0" err="1"/>
              <a:t>us</a:t>
            </a:r>
            <a:endParaRPr lang="es-ES_tradnl" dirty="0"/>
          </a:p>
        </p:txBody>
      </p:sp>
      <p:sp>
        <p:nvSpPr>
          <p:cNvPr id="162" name="Text Placeholder 2"/>
          <p:cNvSpPr>
            <a:spLocks noGrp="1"/>
          </p:cNvSpPr>
          <p:nvPr>
            <p:ph type="body" sz="quarter" idx="16" hasCustomPrompt="1"/>
          </p:nvPr>
        </p:nvSpPr>
        <p:spPr>
          <a:xfrm>
            <a:off x="889000" y="1968637"/>
            <a:ext cx="3556000" cy="717686"/>
          </a:xfrm>
          <a:prstGeom prst="rect">
            <a:avLst/>
          </a:prstGeom>
        </p:spPr>
        <p:txBody>
          <a:bodyPr vert="horz" lIns="0" tIns="0" rIns="0" bIns="0"/>
          <a:lstStyle>
            <a:lvl1pPr marL="0" indent="0" algn="r">
              <a:lnSpc>
                <a:spcPct val="130000"/>
              </a:lnSpc>
              <a:buNone/>
              <a:defRPr sz="12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7200000">
            <a:off x="5972727" y="-539324"/>
            <a:ext cx="3059855" cy="2493048"/>
            <a:chOff x="6122245" y="-357719"/>
            <a:chExt cx="3059855" cy="2493048"/>
          </a:xfrm>
        </p:grpSpPr>
        <p:sp>
          <p:nvSpPr>
            <p:cNvPr id="33" name="Isosceles Triangle 32"/>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userDrawn="1"/>
        </p:nvGrpSpPr>
        <p:grpSpPr>
          <a:xfrm rot="7200000">
            <a:off x="5985427" y="3004779"/>
            <a:ext cx="3059855" cy="2493048"/>
            <a:chOff x="6122245" y="-357719"/>
            <a:chExt cx="3059855" cy="2493048"/>
          </a:xfrm>
        </p:grpSpPr>
        <p:sp>
          <p:nvSpPr>
            <p:cNvPr id="55" name="Isosceles Triangle 54"/>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Isosceles Triangle 67"/>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Rounded Rectangle 75"/>
          <p:cNvSpPr/>
          <p:nvPr userDrawn="1"/>
        </p:nvSpPr>
        <p:spPr>
          <a:xfrm>
            <a:off x="889000" y="3130029"/>
            <a:ext cx="3527354" cy="2340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 Placeholder 2"/>
          <p:cNvSpPr>
            <a:spLocks noGrp="1"/>
          </p:cNvSpPr>
          <p:nvPr>
            <p:ph type="body" sz="quarter" idx="43" hasCustomPrompt="1"/>
          </p:nvPr>
        </p:nvSpPr>
        <p:spPr>
          <a:xfrm>
            <a:off x="909638" y="2832102"/>
            <a:ext cx="3535362" cy="324163"/>
          </a:xfrm>
          <a:prstGeom prst="rect">
            <a:avLst/>
          </a:prstGeom>
        </p:spPr>
        <p:txBody>
          <a:bodyPr vert="horz" lIns="0" tIns="0" rIns="0" bIns="0" anchor="t"/>
          <a:lstStyle>
            <a:lvl1pPr marL="0" indent="0" algn="just">
              <a:lnSpc>
                <a:spcPct val="150000"/>
              </a:lnSpc>
              <a:buNone/>
              <a:defRPr sz="1200" b="1">
                <a:solidFill>
                  <a:schemeClr val="tx1">
                    <a:lumMod val="50000"/>
                    <a:lumOff val="50000"/>
                  </a:schemeClr>
                </a:solidFill>
                <a:latin typeface="Lato Bold"/>
                <a:cs typeface="Lato Bold"/>
              </a:defRPr>
            </a:lvl1pPr>
          </a:lstStyle>
          <a:p>
            <a:pPr lvl="0"/>
            <a:r>
              <a:rPr lang="en-US" dirty="0"/>
              <a:t>PHOTOSHOP</a:t>
            </a:r>
          </a:p>
        </p:txBody>
      </p:sp>
      <p:sp>
        <p:nvSpPr>
          <p:cNvPr id="78" name="Rounded Rectangle 77"/>
          <p:cNvSpPr/>
          <p:nvPr userDrawn="1"/>
        </p:nvSpPr>
        <p:spPr>
          <a:xfrm>
            <a:off x="889000" y="3687776"/>
            <a:ext cx="3527354" cy="2340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 Placeholder 2"/>
          <p:cNvSpPr>
            <a:spLocks noGrp="1"/>
          </p:cNvSpPr>
          <p:nvPr>
            <p:ph type="body" sz="quarter" idx="44" hasCustomPrompt="1"/>
          </p:nvPr>
        </p:nvSpPr>
        <p:spPr>
          <a:xfrm>
            <a:off x="909638" y="3389849"/>
            <a:ext cx="3535362" cy="324163"/>
          </a:xfrm>
          <a:prstGeom prst="rect">
            <a:avLst/>
          </a:prstGeom>
        </p:spPr>
        <p:txBody>
          <a:bodyPr vert="horz" lIns="0" tIns="0" rIns="0" bIns="0" anchor="t"/>
          <a:lstStyle>
            <a:lvl1pPr marL="0" indent="0" algn="just">
              <a:lnSpc>
                <a:spcPct val="150000"/>
              </a:lnSpc>
              <a:buNone/>
              <a:defRPr sz="1200" b="1">
                <a:solidFill>
                  <a:schemeClr val="tx1">
                    <a:lumMod val="50000"/>
                    <a:lumOff val="50000"/>
                  </a:schemeClr>
                </a:solidFill>
                <a:latin typeface="Lato Bold"/>
                <a:cs typeface="Lato Bold"/>
              </a:defRPr>
            </a:lvl1pPr>
          </a:lstStyle>
          <a:p>
            <a:pPr lvl="0"/>
            <a:r>
              <a:rPr lang="en-US" dirty="0"/>
              <a:t>PHOTOSHOP</a:t>
            </a:r>
          </a:p>
        </p:txBody>
      </p:sp>
      <p:sp>
        <p:nvSpPr>
          <p:cNvPr id="80" name="Rounded Rectangle 79"/>
          <p:cNvSpPr/>
          <p:nvPr userDrawn="1"/>
        </p:nvSpPr>
        <p:spPr>
          <a:xfrm>
            <a:off x="889000" y="4227158"/>
            <a:ext cx="3527354" cy="2340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 Placeholder 2"/>
          <p:cNvSpPr>
            <a:spLocks noGrp="1"/>
          </p:cNvSpPr>
          <p:nvPr>
            <p:ph type="body" sz="quarter" idx="45" hasCustomPrompt="1"/>
          </p:nvPr>
        </p:nvSpPr>
        <p:spPr>
          <a:xfrm>
            <a:off x="909638" y="3929231"/>
            <a:ext cx="3535362" cy="324163"/>
          </a:xfrm>
          <a:prstGeom prst="rect">
            <a:avLst/>
          </a:prstGeom>
        </p:spPr>
        <p:txBody>
          <a:bodyPr vert="horz" lIns="0" tIns="0" rIns="0" bIns="0" anchor="t"/>
          <a:lstStyle>
            <a:lvl1pPr marL="0" indent="0" algn="just">
              <a:lnSpc>
                <a:spcPct val="150000"/>
              </a:lnSpc>
              <a:buNone/>
              <a:defRPr sz="1200" b="1">
                <a:solidFill>
                  <a:schemeClr val="tx1">
                    <a:lumMod val="50000"/>
                    <a:lumOff val="50000"/>
                  </a:schemeClr>
                </a:solidFill>
                <a:latin typeface="Lato Bold"/>
                <a:cs typeface="Lato Bold"/>
              </a:defRPr>
            </a:lvl1pPr>
          </a:lstStyle>
          <a:p>
            <a:pPr lvl="0"/>
            <a:r>
              <a:rPr lang="en-US" dirty="0"/>
              <a:t>PHOTOSHOP</a:t>
            </a:r>
          </a:p>
        </p:txBody>
      </p:sp>
      <p:sp>
        <p:nvSpPr>
          <p:cNvPr id="85" name="Rounded Rectangle 84"/>
          <p:cNvSpPr/>
          <p:nvPr userDrawn="1"/>
        </p:nvSpPr>
        <p:spPr>
          <a:xfrm>
            <a:off x="889000" y="4747995"/>
            <a:ext cx="3527354" cy="2340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 Placeholder 2"/>
          <p:cNvSpPr>
            <a:spLocks noGrp="1"/>
          </p:cNvSpPr>
          <p:nvPr>
            <p:ph type="body" sz="quarter" idx="46" hasCustomPrompt="1"/>
          </p:nvPr>
        </p:nvSpPr>
        <p:spPr>
          <a:xfrm>
            <a:off x="909638" y="4450068"/>
            <a:ext cx="3535362" cy="324163"/>
          </a:xfrm>
          <a:prstGeom prst="rect">
            <a:avLst/>
          </a:prstGeom>
        </p:spPr>
        <p:txBody>
          <a:bodyPr vert="horz" lIns="0" tIns="0" rIns="0" bIns="0" anchor="t"/>
          <a:lstStyle>
            <a:lvl1pPr marL="0" indent="0" algn="just">
              <a:lnSpc>
                <a:spcPct val="150000"/>
              </a:lnSpc>
              <a:buNone/>
              <a:defRPr sz="1200" b="1">
                <a:solidFill>
                  <a:schemeClr val="tx1">
                    <a:lumMod val="50000"/>
                    <a:lumOff val="50000"/>
                  </a:schemeClr>
                </a:solidFill>
                <a:latin typeface="Lato Bold"/>
                <a:cs typeface="Lato Bold"/>
              </a:defRPr>
            </a:lvl1pPr>
          </a:lstStyle>
          <a:p>
            <a:pPr lvl="0"/>
            <a:r>
              <a:rPr lang="en-US" dirty="0"/>
              <a:t>PHOTOSHOP</a:t>
            </a:r>
          </a:p>
        </p:txBody>
      </p:sp>
      <p:cxnSp>
        <p:nvCxnSpPr>
          <p:cNvPr id="87" name="Straight Connector 86"/>
          <p:cNvCxnSpPr/>
          <p:nvPr userDrawn="1"/>
        </p:nvCxnSpPr>
        <p:spPr>
          <a:xfrm flipH="1">
            <a:off x="3856038" y="101846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11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400"/>
                                        <p:tgtEl>
                                          <p:spTgt spid="160">
                                            <p:txEl>
                                              <p:pRg st="0" end="0"/>
                                            </p:txEl>
                                          </p:spTgt>
                                        </p:tgtEl>
                                      </p:cBhvr>
                                    </p:animEffect>
                                    <p:anim calcmode="lin" valueType="num">
                                      <p:cBhvr>
                                        <p:cTn id="8"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fade">
                                      <p:cBhvr>
                                        <p:cTn id="12" dur="400"/>
                                        <p:tgtEl>
                                          <p:spTgt spid="161">
                                            <p:txEl>
                                              <p:pRg st="0" end="0"/>
                                            </p:txEl>
                                          </p:spTgt>
                                        </p:tgtEl>
                                      </p:cBhvr>
                                    </p:animEffect>
                                    <p:anim calcmode="lin" valueType="num">
                                      <p:cBhvr>
                                        <p:cTn id="13"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62">
                                            <p:txEl>
                                              <p:pRg st="0" end="0"/>
                                            </p:txEl>
                                          </p:spTgt>
                                        </p:tgtEl>
                                        <p:attrNameLst>
                                          <p:attrName>style.visibility</p:attrName>
                                        </p:attrNameLst>
                                      </p:cBhvr>
                                      <p:to>
                                        <p:strVal val="visible"/>
                                      </p:to>
                                    </p:set>
                                    <p:animEffect transition="in" filter="fade">
                                      <p:cBhvr>
                                        <p:cTn id="17" dur="500"/>
                                        <p:tgtEl>
                                          <p:spTgt spid="162">
                                            <p:txEl>
                                              <p:pRg st="0" end="0"/>
                                            </p:txEl>
                                          </p:spTgt>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77">
                                            <p:txEl>
                                              <p:pRg st="0" end="0"/>
                                            </p:txEl>
                                          </p:spTgt>
                                        </p:tgtEl>
                                        <p:attrNameLst>
                                          <p:attrName>style.visibility</p:attrName>
                                        </p:attrNameLst>
                                      </p:cBhvr>
                                      <p:to>
                                        <p:strVal val="visible"/>
                                      </p:to>
                                    </p:set>
                                    <p:animEffect transition="in" filter="fade">
                                      <p:cBhvr>
                                        <p:cTn id="20" dur="500"/>
                                        <p:tgtEl>
                                          <p:spTgt spid="77">
                                            <p:txEl>
                                              <p:pRg st="0" end="0"/>
                                            </p:txEl>
                                          </p:spTgt>
                                        </p:tgtEl>
                                      </p:cBhvr>
                                    </p:animEffect>
                                  </p:childTnLst>
                                </p:cTn>
                              </p:par>
                              <p:par>
                                <p:cTn id="21" presetID="22" presetClass="entr" presetSubtype="8" fill="hold" grpId="0" nodeType="withEffect">
                                  <p:stCondLst>
                                    <p:cond delay="80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9">
                                            <p:txEl>
                                              <p:pRg st="0" end="0"/>
                                            </p:txEl>
                                          </p:spTgt>
                                        </p:tgtEl>
                                        <p:attrNameLst>
                                          <p:attrName>style.visibility</p:attrName>
                                        </p:attrNameLst>
                                      </p:cBhvr>
                                      <p:to>
                                        <p:strVal val="visible"/>
                                      </p:to>
                                    </p:set>
                                    <p:animEffect transition="in" filter="fade">
                                      <p:cBhvr>
                                        <p:cTn id="26" dur="500"/>
                                        <p:tgtEl>
                                          <p:spTgt spid="79">
                                            <p:txEl>
                                              <p:pRg st="0" end="0"/>
                                            </p:txEl>
                                          </p:spTgt>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81">
                                            <p:txEl>
                                              <p:pRg st="0" end="0"/>
                                            </p:txEl>
                                          </p:spTgt>
                                        </p:tgtEl>
                                        <p:attrNameLst>
                                          <p:attrName>style.visibility</p:attrName>
                                        </p:attrNameLst>
                                      </p:cBhvr>
                                      <p:to>
                                        <p:strVal val="visible"/>
                                      </p:to>
                                    </p:set>
                                    <p:animEffect transition="in" filter="fade">
                                      <p:cBhvr>
                                        <p:cTn id="32" dur="500"/>
                                        <p:tgtEl>
                                          <p:spTgt spid="81">
                                            <p:txEl>
                                              <p:pRg st="0" end="0"/>
                                            </p:txEl>
                                          </p:spTgt>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86">
                                            <p:txEl>
                                              <p:pRg st="0" end="0"/>
                                            </p:txEl>
                                          </p:spTgt>
                                        </p:tgtEl>
                                        <p:attrNameLst>
                                          <p:attrName>style.visibility</p:attrName>
                                        </p:attrNameLst>
                                      </p:cBhvr>
                                      <p:to>
                                        <p:strVal val="visible"/>
                                      </p:to>
                                    </p:set>
                                    <p:animEffect transition="in" filter="fade">
                                      <p:cBhvr>
                                        <p:cTn id="38" dur="500"/>
                                        <p:tgtEl>
                                          <p:spTgt spid="86">
                                            <p:txEl>
                                              <p:pRg st="0" end="0"/>
                                            </p:txEl>
                                          </p:spTgt>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85"/>
                                        </p:tgtEl>
                                        <p:attrNameLst>
                                          <p:attrName>style.visibility</p:attrName>
                                        </p:attrNameLst>
                                      </p:cBhvr>
                                      <p:to>
                                        <p:strVal val="visible"/>
                                      </p:to>
                                    </p:set>
                                    <p:animEffect transition="in" filter="wipe(left)">
                                      <p:cBhvr>
                                        <p:cTn id="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10" presetClass="entr" presetSubtype="0" fill="hold" nodeType="withEffect" nodePh="1">
                  <p:stCondLst>
                    <p:cond delay="800"/>
                  </p:stCondLst>
                  <p:childTnLst>
                    <p:set>
                      <p:cBhvr>
                        <p:cTn dur="1" fill="hold">
                          <p:stCondLst>
                            <p:cond delay="0"/>
                          </p:stCondLst>
                        </p:cTn>
                        <p:tgtEl>
                          <p:spTgt spid="162"/>
                        </p:tgtEl>
                        <p:attrNameLst>
                          <p:attrName>style.visibility</p:attrName>
                        </p:attrNameLst>
                      </p:cBhvr>
                      <p:to>
                        <p:strVal val="visible"/>
                      </p:to>
                    </p:set>
                    <p:animEffect transition="in" filter="fade">
                      <p:cBhvr>
                        <p:cTn dur="500"/>
                        <p:tgtEl>
                          <p:spTgt spid="162"/>
                        </p:tgtEl>
                      </p:cBhvr>
                    </p:animEffect>
                  </p:childTnLst>
                </p:cTn>
              </p:par>
            </p:tnLst>
          </p:tmpl>
        </p:tmplLst>
      </p:bldP>
      <p:bldP spid="76" grpId="0" animBg="1"/>
      <p:bldP spid="77" grpId="0" build="p">
        <p:tmplLst>
          <p:tmpl lvl="1">
            <p:tnLst>
              <p:par>
                <p:cTn presetID="10" presetClass="entr" presetSubtype="0" fill="hold" nodeType="withEffect">
                  <p:stCondLst>
                    <p:cond delay="80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animBg="1"/>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bldP spid="81" grpId="0" build="p">
        <p:tmplLst>
          <p:tmpl lvl="1">
            <p:tnLst>
              <p:par>
                <p:cTn presetID="10" presetClass="entr" presetSubtype="0" fill="hold" nodeType="withEffect">
                  <p:stCondLst>
                    <p:cond delay="80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5" grpId="0" animBg="1"/>
      <p:bldP spid="86" grpId="0" build="p">
        <p:tmplLst>
          <p:tmpl lvl="1">
            <p:tnLst>
              <p:par>
                <p:cTn presetID="10" presetClass="entr" presetSubtype="0" fill="hold" nodeType="withEffect">
                  <p:stCondLst>
                    <p:cond delay="8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image with text 0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062037" y="3449776"/>
            <a:ext cx="6911361" cy="359817"/>
          </a:xfrm>
          <a:prstGeom prst="rect">
            <a:avLst/>
          </a:prstGeom>
        </p:spPr>
        <p:txBody>
          <a:bodyPr vert="horz" lIns="0" tIns="40504" rIns="0" bIns="40504" anchor="ctr"/>
          <a:lstStyle>
            <a:lvl1pPr marL="0" indent="0" algn="l">
              <a:lnSpc>
                <a:spcPct val="100000"/>
              </a:lnSpc>
              <a:spcBef>
                <a:spcPts val="0"/>
              </a:spcBef>
              <a:buNone/>
              <a:defRPr sz="2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3928943"/>
            <a:ext cx="6923598" cy="2248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6" y="4121099"/>
            <a:ext cx="6885961" cy="958902"/>
          </a:xfrm>
          <a:prstGeom prst="rect">
            <a:avLst/>
          </a:prstGeom>
        </p:spPr>
        <p:txBody>
          <a:bodyPr vert="horz" lIns="0" tIns="0" rIns="0" bIns="0"/>
          <a:lstStyle>
            <a:lvl1pPr marL="0" indent="0" algn="just">
              <a:lnSpc>
                <a:spcPct val="130000"/>
              </a:lnSpc>
              <a:buNone/>
              <a:defRPr sz="10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4" name="Picture Placeholder 3"/>
          <p:cNvSpPr>
            <a:spLocks noGrp="1"/>
          </p:cNvSpPr>
          <p:nvPr>
            <p:ph type="pic" sz="quarter" idx="17"/>
          </p:nvPr>
        </p:nvSpPr>
        <p:spPr>
          <a:xfrm>
            <a:off x="0" y="0"/>
            <a:ext cx="9169400" cy="3060700"/>
          </a:xfrm>
          <a:prstGeom prst="rect">
            <a:avLst/>
          </a:prstGeom>
        </p:spPr>
        <p:txBody>
          <a:bodyPr vert="horz" anchor="ctr"/>
          <a:lstStyle>
            <a:lvl1pPr marL="0" indent="0" algn="ctr">
              <a:buNone/>
              <a:defRPr sz="1200"/>
            </a:lvl1pPr>
          </a:lstStyle>
          <a:p>
            <a:endParaRPr lang="en-US"/>
          </a:p>
        </p:txBody>
      </p:sp>
    </p:spTree>
    <p:extLst>
      <p:ext uri="{BB962C8B-B14F-4D97-AF65-F5344CB8AC3E}">
        <p14:creationId xmlns:p14="http://schemas.microsoft.com/office/powerpoint/2010/main" val="122026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fade">
                                      <p:cBhvr>
                                        <p:cTn id="1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image with text 0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391843" y="3449776"/>
            <a:ext cx="5464148" cy="359817"/>
          </a:xfrm>
          <a:prstGeom prst="rect">
            <a:avLst/>
          </a:prstGeom>
        </p:spPr>
        <p:txBody>
          <a:bodyPr vert="horz" lIns="0" tIns="40504" rIns="0" bIns="40504" anchor="ctr"/>
          <a:lstStyle>
            <a:lvl1pPr marL="0" indent="0" algn="l">
              <a:lnSpc>
                <a:spcPct val="100000"/>
              </a:lnSpc>
              <a:spcBef>
                <a:spcPts val="0"/>
              </a:spcBef>
              <a:buNone/>
              <a:defRPr sz="20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2393882" y="3917699"/>
            <a:ext cx="5473823" cy="16866"/>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2387607" y="4011028"/>
            <a:ext cx="5444067" cy="789561"/>
          </a:xfrm>
          <a:prstGeom prst="rect">
            <a:avLst/>
          </a:prstGeom>
        </p:spPr>
        <p:txBody>
          <a:bodyPr vert="horz" lIns="0" tIns="0" rIns="0" bIns="0"/>
          <a:lstStyle>
            <a:lvl1pPr marL="0" indent="0" algn="just">
              <a:lnSpc>
                <a:spcPct val="130000"/>
              </a:lnSpc>
              <a:buNone/>
              <a:defRPr sz="10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4" name="Picture Placeholder 3"/>
          <p:cNvSpPr>
            <a:spLocks noGrp="1"/>
          </p:cNvSpPr>
          <p:nvPr>
            <p:ph type="pic" sz="quarter" idx="17"/>
          </p:nvPr>
        </p:nvSpPr>
        <p:spPr>
          <a:xfrm>
            <a:off x="0" y="0"/>
            <a:ext cx="9169400" cy="3060700"/>
          </a:xfrm>
          <a:prstGeom prst="rect">
            <a:avLst/>
          </a:prstGeom>
        </p:spPr>
        <p:txBody>
          <a:bodyPr vert="horz" anchor="ctr"/>
          <a:lstStyle>
            <a:lvl1pPr marL="0" indent="0" algn="ctr">
              <a:buNone/>
              <a:defRPr sz="1200"/>
            </a:lvl1pPr>
          </a:lstStyle>
          <a:p>
            <a:endParaRPr lang="en-US"/>
          </a:p>
        </p:txBody>
      </p:sp>
      <p:sp>
        <p:nvSpPr>
          <p:cNvPr id="9" name="Text Placeholder 7"/>
          <p:cNvSpPr>
            <a:spLocks noGrp="1"/>
          </p:cNvSpPr>
          <p:nvPr>
            <p:ph type="body" sz="quarter" idx="13" hasCustomPrompt="1"/>
          </p:nvPr>
        </p:nvSpPr>
        <p:spPr>
          <a:xfrm>
            <a:off x="1058353" y="3246856"/>
            <a:ext cx="789411" cy="1553733"/>
          </a:xfrm>
          <a:prstGeom prst="rect">
            <a:avLst/>
          </a:prstGeom>
        </p:spPr>
        <p:txBody>
          <a:bodyPr vert="horz" lIns="0" tIns="40504" rIns="0" bIns="40504" anchor="ctr"/>
          <a:lstStyle>
            <a:lvl1pPr marL="0" indent="0" algn="r">
              <a:lnSpc>
                <a:spcPct val="100000"/>
              </a:lnSpc>
              <a:spcBef>
                <a:spcPts val="0"/>
              </a:spcBef>
              <a:buNone/>
              <a:defRPr sz="120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 name="Text Placeholder 7"/>
          <p:cNvSpPr>
            <a:spLocks noGrp="1"/>
          </p:cNvSpPr>
          <p:nvPr>
            <p:ph type="body" sz="quarter" idx="14" hasCustomPrompt="1"/>
          </p:nvPr>
        </p:nvSpPr>
        <p:spPr>
          <a:xfrm>
            <a:off x="1589733" y="3246856"/>
            <a:ext cx="789411" cy="1553733"/>
          </a:xfrm>
          <a:prstGeom prst="rect">
            <a:avLst/>
          </a:prstGeom>
        </p:spPr>
        <p:txBody>
          <a:bodyPr vert="horz" lIns="0" tIns="40504" rIns="0" bIns="40504" anchor="ctr"/>
          <a:lstStyle>
            <a:lvl1pPr marL="0" indent="0" algn="r">
              <a:lnSpc>
                <a:spcPct val="100000"/>
              </a:lnSpc>
              <a:spcBef>
                <a:spcPts val="0"/>
              </a:spcBef>
              <a:buNone/>
              <a:defRPr sz="12000" b="0">
                <a:solidFill>
                  <a:schemeClr val="accent2">
                    <a:lumMod val="60000"/>
                    <a:lumOff val="40000"/>
                    <a:alpha val="7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22429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400"/>
                                        <p:tgtEl>
                                          <p:spTgt spid="9">
                                            <p:txEl>
                                              <p:pRg st="0" end="0"/>
                                            </p:txEl>
                                          </p:spTgt>
                                        </p:tgtEl>
                                      </p:cBhvr>
                                    </p:animEffect>
                                    <p:anim calcmode="lin" valueType="num">
                                      <p:cBhvr>
                                        <p:cTn id="13" dur="4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400"/>
                                        <p:tgtEl>
                                          <p:spTgt spid="10">
                                            <p:txEl>
                                              <p:pRg st="0" end="0"/>
                                            </p:txEl>
                                          </p:spTgt>
                                        </p:tgtEl>
                                      </p:cBhvr>
                                    </p:animEffect>
                                    <p:anim calcmode="lin" valueType="num">
                                      <p:cBhvr>
                                        <p:cTn id="1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64">
                                            <p:txEl>
                                              <p:pRg st="0" end="0"/>
                                            </p:txEl>
                                          </p:spTgt>
                                        </p:tgtEl>
                                        <p:attrNameLst>
                                          <p:attrName>style.visibility</p:attrName>
                                        </p:attrNameLst>
                                      </p:cBhvr>
                                      <p:to>
                                        <p:strVal val="visible"/>
                                      </p:to>
                                    </p:set>
                                    <p:animEffect transition="in" filter="fade">
                                      <p:cBhvr>
                                        <p:cTn id="23" dur="500"/>
                                        <p:tgtEl>
                                          <p:spTgt spid="64">
                                            <p:txEl>
                                              <p:pRg st="0" end="0"/>
                                            </p:txEl>
                                          </p:spTgt>
                                        </p:tgtEl>
                                      </p:cBhvr>
                                    </p:animEffect>
                                  </p:childTnLst>
                                </p:cTn>
                              </p:par>
                            </p:childTnLst>
                          </p:cTn>
                        </p:par>
                        <p:par>
                          <p:cTn id="24" fill="hold">
                            <p:stCondLst>
                              <p:cond delay="11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400"/>
                        <p:tgtEl>
                          <p:spTgt spid="9"/>
                        </p:tgtEl>
                      </p:cBhvr>
                    </p:animEffect>
                    <p:anim calcmode="lin" valueType="num">
                      <p:cBhvr>
                        <p:cTn dur="400" fill="hold"/>
                        <p:tgtEl>
                          <p:spTgt spid="9"/>
                        </p:tgtEl>
                        <p:attrNameLst>
                          <p:attrName>ppt_x</p:attrName>
                        </p:attrNameLst>
                      </p:cBhvr>
                      <p:tavLst>
                        <p:tav tm="0">
                          <p:val>
                            <p:strVal val="#ppt_x"/>
                          </p:val>
                        </p:tav>
                        <p:tav tm="100000">
                          <p:val>
                            <p:strVal val="#ppt_x"/>
                          </p:val>
                        </p:tav>
                      </p:tavLst>
                    </p:anim>
                    <p:anim calcmode="lin" valueType="num">
                      <p:cBhvr>
                        <p:cTn dur="4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allery 01">
    <p:bg>
      <p:bgPr>
        <a:solidFill>
          <a:schemeClr val="accent3"/>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505333"/>
            <a:ext cx="5570570" cy="4277713"/>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8" name="Group 227"/>
          <p:cNvGrpSpPr/>
          <p:nvPr userDrawn="1"/>
        </p:nvGrpSpPr>
        <p:grpSpPr>
          <a:xfrm rot="10800000">
            <a:off x="-745088" y="475512"/>
            <a:ext cx="5570570" cy="4277713"/>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8" name="Picture Placeholder 177"/>
          <p:cNvSpPr>
            <a:spLocks noGrp="1"/>
          </p:cNvSpPr>
          <p:nvPr>
            <p:ph type="pic" sz="quarter" idx="12"/>
          </p:nvPr>
        </p:nvSpPr>
        <p:spPr>
          <a:xfrm>
            <a:off x="1116825" y="1546888"/>
            <a:ext cx="2474554" cy="2870481"/>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290" name="Picture Placeholder 177"/>
          <p:cNvSpPr>
            <a:spLocks noGrp="1"/>
          </p:cNvSpPr>
          <p:nvPr>
            <p:ph type="pic" sz="quarter" idx="13"/>
          </p:nvPr>
        </p:nvSpPr>
        <p:spPr>
          <a:xfrm>
            <a:off x="4168391" y="1191291"/>
            <a:ext cx="1869862" cy="216903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3" name="Picture Placeholder 177"/>
          <p:cNvSpPr>
            <a:spLocks noGrp="1"/>
          </p:cNvSpPr>
          <p:nvPr>
            <p:ph type="pic" sz="quarter" idx="14"/>
          </p:nvPr>
        </p:nvSpPr>
        <p:spPr>
          <a:xfrm>
            <a:off x="6681972" y="1945327"/>
            <a:ext cx="1826854" cy="2119149"/>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4" name="Picture Placeholder 177"/>
          <p:cNvSpPr>
            <a:spLocks noGrp="1"/>
          </p:cNvSpPr>
          <p:nvPr>
            <p:ph type="pic" sz="quarter" idx="15"/>
          </p:nvPr>
        </p:nvSpPr>
        <p:spPr>
          <a:xfrm>
            <a:off x="2986940" y="1216781"/>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5" name="Picture Placeholder 177"/>
          <p:cNvSpPr>
            <a:spLocks noGrp="1"/>
          </p:cNvSpPr>
          <p:nvPr>
            <p:ph type="pic" sz="quarter" idx="16"/>
          </p:nvPr>
        </p:nvSpPr>
        <p:spPr>
          <a:xfrm>
            <a:off x="5437198" y="2626445"/>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6" name="Picture Placeholder 177"/>
          <p:cNvSpPr>
            <a:spLocks noGrp="1"/>
          </p:cNvSpPr>
          <p:nvPr>
            <p:ph type="pic" sz="quarter" idx="17"/>
          </p:nvPr>
        </p:nvSpPr>
        <p:spPr>
          <a:xfrm>
            <a:off x="7903880" y="1204128"/>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7" name="Picture Placeholder 177"/>
          <p:cNvSpPr>
            <a:spLocks noGrp="1"/>
          </p:cNvSpPr>
          <p:nvPr>
            <p:ph type="pic" sz="quarter" idx="18"/>
          </p:nvPr>
        </p:nvSpPr>
        <p:spPr>
          <a:xfrm>
            <a:off x="-122700" y="2283516"/>
            <a:ext cx="1239525" cy="1437848"/>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200"/>
            </a:lvl1pPr>
          </a:lstStyle>
          <a:p>
            <a:endParaRPr lang="en-US" dirty="0"/>
          </a:p>
        </p:txBody>
      </p:sp>
      <p:sp>
        <p:nvSpPr>
          <p:cNvPr id="358" name="Isosceles Triangle 357"/>
          <p:cNvSpPr/>
          <p:nvPr userDrawn="1"/>
        </p:nvSpPr>
        <p:spPr>
          <a:xfrm rot="5400000">
            <a:off x="446000" y="1238363"/>
            <a:ext cx="715779"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Isosceles Triangle 358"/>
          <p:cNvSpPr/>
          <p:nvPr userDrawn="1"/>
        </p:nvSpPr>
        <p:spPr>
          <a:xfrm rot="5400000">
            <a:off x="2324758" y="3748604"/>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Isosceles Triangle 359"/>
          <p:cNvSpPr/>
          <p:nvPr userDrawn="1"/>
        </p:nvSpPr>
        <p:spPr>
          <a:xfrm rot="5400000">
            <a:off x="3560050" y="2326231"/>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Isosceles Triangle 360"/>
          <p:cNvSpPr/>
          <p:nvPr userDrawn="1"/>
        </p:nvSpPr>
        <p:spPr>
          <a:xfrm rot="5400000">
            <a:off x="5380557" y="1258428"/>
            <a:ext cx="715779"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Isosceles Triangle 361"/>
          <p:cNvSpPr/>
          <p:nvPr userDrawn="1"/>
        </p:nvSpPr>
        <p:spPr>
          <a:xfrm rot="5400000">
            <a:off x="7869928" y="3392514"/>
            <a:ext cx="715779"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08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p:cTn id="15" dur="200" fill="hold"/>
                                        <p:tgtEl>
                                          <p:spTgt spid="358"/>
                                        </p:tgtEl>
                                        <p:attrNameLst>
                                          <p:attrName>ppt_w</p:attrName>
                                        </p:attrNameLst>
                                      </p:cBhvr>
                                      <p:tavLst>
                                        <p:tav tm="0">
                                          <p:val>
                                            <p:fltVal val="0"/>
                                          </p:val>
                                        </p:tav>
                                        <p:tav tm="100000">
                                          <p:val>
                                            <p:strVal val="#ppt_w"/>
                                          </p:val>
                                        </p:tav>
                                      </p:tavLst>
                                    </p:anim>
                                    <p:anim calcmode="lin" valueType="num">
                                      <p:cBhvr>
                                        <p:cTn id="16" dur="200" fill="hold"/>
                                        <p:tgtEl>
                                          <p:spTgt spid="358"/>
                                        </p:tgtEl>
                                        <p:attrNameLst>
                                          <p:attrName>ppt_h</p:attrName>
                                        </p:attrNameLst>
                                      </p:cBhvr>
                                      <p:tavLst>
                                        <p:tav tm="0">
                                          <p:val>
                                            <p:fltVal val="0"/>
                                          </p:val>
                                        </p:tav>
                                        <p:tav tm="100000">
                                          <p:val>
                                            <p:strVal val="#ppt_h"/>
                                          </p:val>
                                        </p:tav>
                                      </p:tavLst>
                                    </p:anim>
                                    <p:animEffect transition="in" filter="fade">
                                      <p:cBhvr>
                                        <p:cTn id="17" dur="200"/>
                                        <p:tgtEl>
                                          <p:spTgt spid="358"/>
                                        </p:tgtEl>
                                      </p:cBhvr>
                                    </p:animEffect>
                                  </p:childTnLst>
                                </p:cTn>
                              </p:par>
                            </p:childTnLst>
                          </p:cTn>
                        </p:par>
                        <p:par>
                          <p:cTn id="18" fill="hold">
                            <p:stCondLst>
                              <p:cond delay="1200"/>
                            </p:stCondLst>
                            <p:childTnLst>
                              <p:par>
                                <p:cTn id="19" presetID="53" presetClass="entr" presetSubtype="16"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 calcmode="lin" valueType="num">
                                      <p:cBhvr>
                                        <p:cTn id="21" dur="200" fill="hold"/>
                                        <p:tgtEl>
                                          <p:spTgt spid="359"/>
                                        </p:tgtEl>
                                        <p:attrNameLst>
                                          <p:attrName>ppt_w</p:attrName>
                                        </p:attrNameLst>
                                      </p:cBhvr>
                                      <p:tavLst>
                                        <p:tav tm="0">
                                          <p:val>
                                            <p:fltVal val="0"/>
                                          </p:val>
                                        </p:tav>
                                        <p:tav tm="100000">
                                          <p:val>
                                            <p:strVal val="#ppt_w"/>
                                          </p:val>
                                        </p:tav>
                                      </p:tavLst>
                                    </p:anim>
                                    <p:anim calcmode="lin" valueType="num">
                                      <p:cBhvr>
                                        <p:cTn id="22" dur="200" fill="hold"/>
                                        <p:tgtEl>
                                          <p:spTgt spid="359"/>
                                        </p:tgtEl>
                                        <p:attrNameLst>
                                          <p:attrName>ppt_h</p:attrName>
                                        </p:attrNameLst>
                                      </p:cBhvr>
                                      <p:tavLst>
                                        <p:tav tm="0">
                                          <p:val>
                                            <p:fltVal val="0"/>
                                          </p:val>
                                        </p:tav>
                                        <p:tav tm="100000">
                                          <p:val>
                                            <p:strVal val="#ppt_h"/>
                                          </p:val>
                                        </p:tav>
                                      </p:tavLst>
                                    </p:anim>
                                    <p:animEffect transition="in" filter="fade">
                                      <p:cBhvr>
                                        <p:cTn id="23" dur="200"/>
                                        <p:tgtEl>
                                          <p:spTgt spid="359"/>
                                        </p:tgtEl>
                                      </p:cBhvr>
                                    </p:animEffect>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360"/>
                                        </p:tgtEl>
                                        <p:attrNameLst>
                                          <p:attrName>style.visibility</p:attrName>
                                        </p:attrNameLst>
                                      </p:cBhvr>
                                      <p:to>
                                        <p:strVal val="visible"/>
                                      </p:to>
                                    </p:set>
                                    <p:anim calcmode="lin" valueType="num">
                                      <p:cBhvr>
                                        <p:cTn id="27" dur="200" fill="hold"/>
                                        <p:tgtEl>
                                          <p:spTgt spid="360"/>
                                        </p:tgtEl>
                                        <p:attrNameLst>
                                          <p:attrName>ppt_w</p:attrName>
                                        </p:attrNameLst>
                                      </p:cBhvr>
                                      <p:tavLst>
                                        <p:tav tm="0">
                                          <p:val>
                                            <p:fltVal val="0"/>
                                          </p:val>
                                        </p:tav>
                                        <p:tav tm="100000">
                                          <p:val>
                                            <p:strVal val="#ppt_w"/>
                                          </p:val>
                                        </p:tav>
                                      </p:tavLst>
                                    </p:anim>
                                    <p:anim calcmode="lin" valueType="num">
                                      <p:cBhvr>
                                        <p:cTn id="28" dur="200" fill="hold"/>
                                        <p:tgtEl>
                                          <p:spTgt spid="360"/>
                                        </p:tgtEl>
                                        <p:attrNameLst>
                                          <p:attrName>ppt_h</p:attrName>
                                        </p:attrNameLst>
                                      </p:cBhvr>
                                      <p:tavLst>
                                        <p:tav tm="0">
                                          <p:val>
                                            <p:fltVal val="0"/>
                                          </p:val>
                                        </p:tav>
                                        <p:tav tm="100000">
                                          <p:val>
                                            <p:strVal val="#ppt_h"/>
                                          </p:val>
                                        </p:tav>
                                      </p:tavLst>
                                    </p:anim>
                                    <p:animEffect transition="in" filter="fade">
                                      <p:cBhvr>
                                        <p:cTn id="29" dur="200"/>
                                        <p:tgtEl>
                                          <p:spTgt spid="360"/>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361"/>
                                        </p:tgtEl>
                                        <p:attrNameLst>
                                          <p:attrName>style.visibility</p:attrName>
                                        </p:attrNameLst>
                                      </p:cBhvr>
                                      <p:to>
                                        <p:strVal val="visible"/>
                                      </p:to>
                                    </p:set>
                                    <p:anim calcmode="lin" valueType="num">
                                      <p:cBhvr>
                                        <p:cTn id="33" dur="200" fill="hold"/>
                                        <p:tgtEl>
                                          <p:spTgt spid="361"/>
                                        </p:tgtEl>
                                        <p:attrNameLst>
                                          <p:attrName>ppt_w</p:attrName>
                                        </p:attrNameLst>
                                      </p:cBhvr>
                                      <p:tavLst>
                                        <p:tav tm="0">
                                          <p:val>
                                            <p:fltVal val="0"/>
                                          </p:val>
                                        </p:tav>
                                        <p:tav tm="100000">
                                          <p:val>
                                            <p:strVal val="#ppt_w"/>
                                          </p:val>
                                        </p:tav>
                                      </p:tavLst>
                                    </p:anim>
                                    <p:anim calcmode="lin" valueType="num">
                                      <p:cBhvr>
                                        <p:cTn id="34" dur="200" fill="hold"/>
                                        <p:tgtEl>
                                          <p:spTgt spid="361"/>
                                        </p:tgtEl>
                                        <p:attrNameLst>
                                          <p:attrName>ppt_h</p:attrName>
                                        </p:attrNameLst>
                                      </p:cBhvr>
                                      <p:tavLst>
                                        <p:tav tm="0">
                                          <p:val>
                                            <p:fltVal val="0"/>
                                          </p:val>
                                        </p:tav>
                                        <p:tav tm="100000">
                                          <p:val>
                                            <p:strVal val="#ppt_h"/>
                                          </p:val>
                                        </p:tav>
                                      </p:tavLst>
                                    </p:anim>
                                    <p:animEffect transition="in" filter="fade">
                                      <p:cBhvr>
                                        <p:cTn id="35" dur="200"/>
                                        <p:tgtEl>
                                          <p:spTgt spid="361"/>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362"/>
                                        </p:tgtEl>
                                        <p:attrNameLst>
                                          <p:attrName>style.visibility</p:attrName>
                                        </p:attrNameLst>
                                      </p:cBhvr>
                                      <p:to>
                                        <p:strVal val="visible"/>
                                      </p:to>
                                    </p:set>
                                    <p:anim calcmode="lin" valueType="num">
                                      <p:cBhvr>
                                        <p:cTn id="39" dur="200" fill="hold"/>
                                        <p:tgtEl>
                                          <p:spTgt spid="362"/>
                                        </p:tgtEl>
                                        <p:attrNameLst>
                                          <p:attrName>ppt_w</p:attrName>
                                        </p:attrNameLst>
                                      </p:cBhvr>
                                      <p:tavLst>
                                        <p:tav tm="0">
                                          <p:val>
                                            <p:fltVal val="0"/>
                                          </p:val>
                                        </p:tav>
                                        <p:tav tm="100000">
                                          <p:val>
                                            <p:strVal val="#ppt_w"/>
                                          </p:val>
                                        </p:tav>
                                      </p:tavLst>
                                    </p:anim>
                                    <p:anim calcmode="lin" valueType="num">
                                      <p:cBhvr>
                                        <p:cTn id="40" dur="200" fill="hold"/>
                                        <p:tgtEl>
                                          <p:spTgt spid="362"/>
                                        </p:tgtEl>
                                        <p:attrNameLst>
                                          <p:attrName>ppt_h</p:attrName>
                                        </p:attrNameLst>
                                      </p:cBhvr>
                                      <p:tavLst>
                                        <p:tav tm="0">
                                          <p:val>
                                            <p:fltVal val="0"/>
                                          </p:val>
                                        </p:tav>
                                        <p:tav tm="100000">
                                          <p:val>
                                            <p:strVal val="#ppt_h"/>
                                          </p:val>
                                        </p:tav>
                                      </p:tavLst>
                                    </p:anim>
                                    <p:animEffect transition="in" filter="fade">
                                      <p:cBhvr>
                                        <p:cTn id="41" dur="200"/>
                                        <p:tgtEl>
                                          <p:spTgt spid="362"/>
                                        </p:tgtEl>
                                      </p:cBhvr>
                                    </p:animEffect>
                                  </p:childTnLst>
                                </p:cTn>
                              </p:par>
                            </p:childTnLst>
                          </p:cTn>
                        </p:par>
                        <p:par>
                          <p:cTn id="42" fill="hold">
                            <p:stCondLst>
                              <p:cond delay="20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400" fill="hold"/>
                                        <p:tgtEl>
                                          <p:spTgt spid="158"/>
                                        </p:tgtEl>
                                        <p:attrNameLst>
                                          <p:attrName>ppt_w</p:attrName>
                                        </p:attrNameLst>
                                      </p:cBhvr>
                                      <p:tavLst>
                                        <p:tav tm="0">
                                          <p:val>
                                            <p:fltVal val="0"/>
                                          </p:val>
                                        </p:tav>
                                        <p:tav tm="100000">
                                          <p:val>
                                            <p:strVal val="#ppt_w"/>
                                          </p:val>
                                        </p:tav>
                                      </p:tavLst>
                                    </p:anim>
                                    <p:anim calcmode="lin" valueType="num">
                                      <p:cBhvr>
                                        <p:cTn id="46" dur="400" fill="hold"/>
                                        <p:tgtEl>
                                          <p:spTgt spid="158"/>
                                        </p:tgtEl>
                                        <p:attrNameLst>
                                          <p:attrName>ppt_h</p:attrName>
                                        </p:attrNameLst>
                                      </p:cBhvr>
                                      <p:tavLst>
                                        <p:tav tm="0">
                                          <p:val>
                                            <p:fltVal val="0"/>
                                          </p:val>
                                        </p:tav>
                                        <p:tav tm="100000">
                                          <p:val>
                                            <p:strVal val="#ppt_h"/>
                                          </p:val>
                                        </p:tav>
                                      </p:tavLst>
                                    </p:anim>
                                    <p:animEffect transition="in" filter="fade">
                                      <p:cBhvr>
                                        <p:cTn id="47" dur="400"/>
                                        <p:tgtEl>
                                          <p:spTgt spid="158"/>
                                        </p:tgtEl>
                                      </p:cBhvr>
                                    </p:animEffect>
                                  </p:childTnLst>
                                </p:cTn>
                              </p:par>
                            </p:childTnLst>
                          </p:cTn>
                        </p:par>
                        <p:par>
                          <p:cTn id="48" fill="hold">
                            <p:stCondLst>
                              <p:cond delay="24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400" fill="hold"/>
                                        <p:tgtEl>
                                          <p:spTgt spid="290"/>
                                        </p:tgtEl>
                                        <p:attrNameLst>
                                          <p:attrName>ppt_w</p:attrName>
                                        </p:attrNameLst>
                                      </p:cBhvr>
                                      <p:tavLst>
                                        <p:tav tm="0">
                                          <p:val>
                                            <p:fltVal val="0"/>
                                          </p:val>
                                        </p:tav>
                                        <p:tav tm="100000">
                                          <p:val>
                                            <p:strVal val="#ppt_w"/>
                                          </p:val>
                                        </p:tav>
                                      </p:tavLst>
                                    </p:anim>
                                    <p:anim calcmode="lin" valueType="num">
                                      <p:cBhvr>
                                        <p:cTn id="52" dur="400" fill="hold"/>
                                        <p:tgtEl>
                                          <p:spTgt spid="290"/>
                                        </p:tgtEl>
                                        <p:attrNameLst>
                                          <p:attrName>ppt_h</p:attrName>
                                        </p:attrNameLst>
                                      </p:cBhvr>
                                      <p:tavLst>
                                        <p:tav tm="0">
                                          <p:val>
                                            <p:fltVal val="0"/>
                                          </p:val>
                                        </p:tav>
                                        <p:tav tm="100000">
                                          <p:val>
                                            <p:strVal val="#ppt_h"/>
                                          </p:val>
                                        </p:tav>
                                      </p:tavLst>
                                    </p:anim>
                                    <p:animEffect transition="in" filter="fade">
                                      <p:cBhvr>
                                        <p:cTn id="53" dur="400"/>
                                        <p:tgtEl>
                                          <p:spTgt spid="290"/>
                                        </p:tgtEl>
                                      </p:cBhvr>
                                    </p:animEffect>
                                  </p:childTnLst>
                                </p:cTn>
                              </p:par>
                            </p:childTnLst>
                          </p:cTn>
                        </p:par>
                        <p:par>
                          <p:cTn id="54" fill="hold">
                            <p:stCondLst>
                              <p:cond delay="28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400" fill="hold"/>
                                        <p:tgtEl>
                                          <p:spTgt spid="353"/>
                                        </p:tgtEl>
                                        <p:attrNameLst>
                                          <p:attrName>ppt_w</p:attrName>
                                        </p:attrNameLst>
                                      </p:cBhvr>
                                      <p:tavLst>
                                        <p:tav tm="0">
                                          <p:val>
                                            <p:fltVal val="0"/>
                                          </p:val>
                                        </p:tav>
                                        <p:tav tm="100000">
                                          <p:val>
                                            <p:strVal val="#ppt_w"/>
                                          </p:val>
                                        </p:tav>
                                      </p:tavLst>
                                    </p:anim>
                                    <p:anim calcmode="lin" valueType="num">
                                      <p:cBhvr>
                                        <p:cTn id="58" dur="400" fill="hold"/>
                                        <p:tgtEl>
                                          <p:spTgt spid="353"/>
                                        </p:tgtEl>
                                        <p:attrNameLst>
                                          <p:attrName>ppt_h</p:attrName>
                                        </p:attrNameLst>
                                      </p:cBhvr>
                                      <p:tavLst>
                                        <p:tav tm="0">
                                          <p:val>
                                            <p:fltVal val="0"/>
                                          </p:val>
                                        </p:tav>
                                        <p:tav tm="100000">
                                          <p:val>
                                            <p:strVal val="#ppt_h"/>
                                          </p:val>
                                        </p:tav>
                                      </p:tavLst>
                                    </p:anim>
                                    <p:animEffect transition="in" filter="fade">
                                      <p:cBhvr>
                                        <p:cTn id="59" dur="400"/>
                                        <p:tgtEl>
                                          <p:spTgt spid="353"/>
                                        </p:tgtEl>
                                      </p:cBhvr>
                                    </p:animEffect>
                                  </p:childTnLst>
                                </p:cTn>
                              </p:par>
                            </p:childTnLst>
                          </p:cTn>
                        </p:par>
                        <p:par>
                          <p:cTn id="60" fill="hold">
                            <p:stCondLst>
                              <p:cond delay="32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400" fill="hold"/>
                                        <p:tgtEl>
                                          <p:spTgt spid="354"/>
                                        </p:tgtEl>
                                        <p:attrNameLst>
                                          <p:attrName>ppt_w</p:attrName>
                                        </p:attrNameLst>
                                      </p:cBhvr>
                                      <p:tavLst>
                                        <p:tav tm="0">
                                          <p:val>
                                            <p:fltVal val="0"/>
                                          </p:val>
                                        </p:tav>
                                        <p:tav tm="100000">
                                          <p:val>
                                            <p:strVal val="#ppt_w"/>
                                          </p:val>
                                        </p:tav>
                                      </p:tavLst>
                                    </p:anim>
                                    <p:anim calcmode="lin" valueType="num">
                                      <p:cBhvr>
                                        <p:cTn id="64" dur="400" fill="hold"/>
                                        <p:tgtEl>
                                          <p:spTgt spid="354"/>
                                        </p:tgtEl>
                                        <p:attrNameLst>
                                          <p:attrName>ppt_h</p:attrName>
                                        </p:attrNameLst>
                                      </p:cBhvr>
                                      <p:tavLst>
                                        <p:tav tm="0">
                                          <p:val>
                                            <p:fltVal val="0"/>
                                          </p:val>
                                        </p:tav>
                                        <p:tav tm="100000">
                                          <p:val>
                                            <p:strVal val="#ppt_h"/>
                                          </p:val>
                                        </p:tav>
                                      </p:tavLst>
                                    </p:anim>
                                    <p:animEffect transition="in" filter="fade">
                                      <p:cBhvr>
                                        <p:cTn id="65" dur="400"/>
                                        <p:tgtEl>
                                          <p:spTgt spid="354"/>
                                        </p:tgtEl>
                                      </p:cBhvr>
                                    </p:animEffect>
                                  </p:childTnLst>
                                </p:cTn>
                              </p:par>
                            </p:childTnLst>
                          </p:cTn>
                        </p:par>
                        <p:par>
                          <p:cTn id="66" fill="hold">
                            <p:stCondLst>
                              <p:cond delay="36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400" fill="hold"/>
                                        <p:tgtEl>
                                          <p:spTgt spid="355"/>
                                        </p:tgtEl>
                                        <p:attrNameLst>
                                          <p:attrName>ppt_w</p:attrName>
                                        </p:attrNameLst>
                                      </p:cBhvr>
                                      <p:tavLst>
                                        <p:tav tm="0">
                                          <p:val>
                                            <p:fltVal val="0"/>
                                          </p:val>
                                        </p:tav>
                                        <p:tav tm="100000">
                                          <p:val>
                                            <p:strVal val="#ppt_w"/>
                                          </p:val>
                                        </p:tav>
                                      </p:tavLst>
                                    </p:anim>
                                    <p:anim calcmode="lin" valueType="num">
                                      <p:cBhvr>
                                        <p:cTn id="70" dur="400" fill="hold"/>
                                        <p:tgtEl>
                                          <p:spTgt spid="355"/>
                                        </p:tgtEl>
                                        <p:attrNameLst>
                                          <p:attrName>ppt_h</p:attrName>
                                        </p:attrNameLst>
                                      </p:cBhvr>
                                      <p:tavLst>
                                        <p:tav tm="0">
                                          <p:val>
                                            <p:fltVal val="0"/>
                                          </p:val>
                                        </p:tav>
                                        <p:tav tm="100000">
                                          <p:val>
                                            <p:strVal val="#ppt_h"/>
                                          </p:val>
                                        </p:tav>
                                      </p:tavLst>
                                    </p:anim>
                                    <p:animEffect transition="in" filter="fade">
                                      <p:cBhvr>
                                        <p:cTn id="71" dur="400"/>
                                        <p:tgtEl>
                                          <p:spTgt spid="355"/>
                                        </p:tgtEl>
                                      </p:cBhvr>
                                    </p:animEffect>
                                  </p:childTnLst>
                                </p:cTn>
                              </p:par>
                            </p:childTnLst>
                          </p:cTn>
                        </p:par>
                        <p:par>
                          <p:cTn id="72" fill="hold">
                            <p:stCondLst>
                              <p:cond delay="4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400" fill="hold"/>
                                        <p:tgtEl>
                                          <p:spTgt spid="356"/>
                                        </p:tgtEl>
                                        <p:attrNameLst>
                                          <p:attrName>ppt_w</p:attrName>
                                        </p:attrNameLst>
                                      </p:cBhvr>
                                      <p:tavLst>
                                        <p:tav tm="0">
                                          <p:val>
                                            <p:fltVal val="0"/>
                                          </p:val>
                                        </p:tav>
                                        <p:tav tm="100000">
                                          <p:val>
                                            <p:strVal val="#ppt_w"/>
                                          </p:val>
                                        </p:tav>
                                      </p:tavLst>
                                    </p:anim>
                                    <p:anim calcmode="lin" valueType="num">
                                      <p:cBhvr>
                                        <p:cTn id="76" dur="400" fill="hold"/>
                                        <p:tgtEl>
                                          <p:spTgt spid="356"/>
                                        </p:tgtEl>
                                        <p:attrNameLst>
                                          <p:attrName>ppt_h</p:attrName>
                                        </p:attrNameLst>
                                      </p:cBhvr>
                                      <p:tavLst>
                                        <p:tav tm="0">
                                          <p:val>
                                            <p:fltVal val="0"/>
                                          </p:val>
                                        </p:tav>
                                        <p:tav tm="100000">
                                          <p:val>
                                            <p:strVal val="#ppt_h"/>
                                          </p:val>
                                        </p:tav>
                                      </p:tavLst>
                                    </p:anim>
                                    <p:animEffect transition="in" filter="fade">
                                      <p:cBhvr>
                                        <p:cTn id="77" dur="400"/>
                                        <p:tgtEl>
                                          <p:spTgt spid="356"/>
                                        </p:tgtEl>
                                      </p:cBhvr>
                                    </p:animEffect>
                                  </p:childTnLst>
                                </p:cTn>
                              </p:par>
                            </p:childTnLst>
                          </p:cTn>
                        </p:par>
                        <p:par>
                          <p:cTn id="78" fill="hold">
                            <p:stCondLst>
                              <p:cond delay="44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400" fill="hold"/>
                                        <p:tgtEl>
                                          <p:spTgt spid="357"/>
                                        </p:tgtEl>
                                        <p:attrNameLst>
                                          <p:attrName>ppt_w</p:attrName>
                                        </p:attrNameLst>
                                      </p:cBhvr>
                                      <p:tavLst>
                                        <p:tav tm="0">
                                          <p:val>
                                            <p:fltVal val="0"/>
                                          </p:val>
                                        </p:tav>
                                        <p:tav tm="100000">
                                          <p:val>
                                            <p:strVal val="#ppt_w"/>
                                          </p:val>
                                        </p:tav>
                                      </p:tavLst>
                                    </p:anim>
                                    <p:anim calcmode="lin" valueType="num">
                                      <p:cBhvr>
                                        <p:cTn id="82" dur="400" fill="hold"/>
                                        <p:tgtEl>
                                          <p:spTgt spid="357"/>
                                        </p:tgtEl>
                                        <p:attrNameLst>
                                          <p:attrName>ppt_h</p:attrName>
                                        </p:attrNameLst>
                                      </p:cBhvr>
                                      <p:tavLst>
                                        <p:tav tm="0">
                                          <p:val>
                                            <p:fltVal val="0"/>
                                          </p:val>
                                        </p:tav>
                                        <p:tav tm="100000">
                                          <p:val>
                                            <p:strVal val="#ppt_h"/>
                                          </p:val>
                                        </p:tav>
                                      </p:tavLst>
                                    </p:anim>
                                    <p:animEffect transition="in" filter="fade">
                                      <p:cBhvr>
                                        <p:cTn id="83"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358" grpId="0" animBg="1"/>
      <p:bldP spid="359" grpId="0" animBg="1"/>
      <p:bldP spid="360" grpId="0" animBg="1"/>
      <p:bldP spid="361" grpId="0" animBg="1"/>
      <p:bldP spid="362"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Isosceles Triangle 7"/>
          <p:cNvSpPr/>
          <p:nvPr userDrawn="1"/>
        </p:nvSpPr>
        <p:spPr>
          <a:xfrm rot="16200000">
            <a:off x="8566544" y="221124"/>
            <a:ext cx="403610" cy="347942"/>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userDrawn="1"/>
        </p:nvSpPr>
        <p:spPr>
          <a:xfrm flipH="1">
            <a:off x="8744211" y="263429"/>
            <a:ext cx="145790" cy="244248"/>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900" smtClean="0">
                <a:solidFill>
                  <a:schemeClr val="bg1"/>
                </a:solidFill>
                <a:latin typeface="Arial"/>
                <a:cs typeface="Arial"/>
              </a:rPr>
              <a:pPr algn="ctr">
                <a:lnSpc>
                  <a:spcPct val="100000"/>
                </a:lnSpc>
              </a:pPr>
              <a:t>‹#›</a:t>
            </a:fld>
            <a:endParaRPr lang="en-US" sz="900" dirty="0">
              <a:solidFill>
                <a:schemeClr val="bg1"/>
              </a:solidFill>
              <a:latin typeface="Arial"/>
              <a:cs typeface="Arial"/>
            </a:endParaRPr>
          </a:p>
        </p:txBody>
      </p:sp>
    </p:spTree>
    <p:extLst>
      <p:ext uri="{BB962C8B-B14F-4D97-AF65-F5344CB8AC3E}">
        <p14:creationId xmlns:p14="http://schemas.microsoft.com/office/powerpoint/2010/main" val="36314996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59" r:id="rId3"/>
    <p:sldLayoutId id="2147483704" r:id="rId4"/>
    <p:sldLayoutId id="2147483717" r:id="rId5"/>
    <p:sldLayoutId id="2147483719" r:id="rId6"/>
    <p:sldLayoutId id="2147483708" r:id="rId7"/>
    <p:sldLayoutId id="2147483709" r:id="rId8"/>
    <p:sldLayoutId id="2147483728" r:id="rId9"/>
    <p:sldLayoutId id="2147483729" r:id="rId10"/>
    <p:sldLayoutId id="2147483754" r:id="rId11"/>
    <p:sldLayoutId id="2147483756" r:id="rId12"/>
    <p:sldLayoutId id="2147483755" r:id="rId13"/>
    <p:sldLayoutId id="2147483753" r:id="rId14"/>
    <p:sldLayoutId id="2147483757" r:id="rId15"/>
    <p:sldLayoutId id="2147483758" r:id="rId16"/>
    <p:sldLayoutId id="2147483706" r:id="rId17"/>
    <p:sldLayoutId id="2147483707" r:id="rId18"/>
    <p:sldLayoutId id="2147483724" r:id="rId19"/>
    <p:sldLayoutId id="2147483723" r:id="rId20"/>
    <p:sldLayoutId id="2147483720" r:id="rId21"/>
    <p:sldLayoutId id="2147483721" r:id="rId22"/>
    <p:sldLayoutId id="2147483722" r:id="rId23"/>
    <p:sldLayoutId id="2147483730" r:id="rId24"/>
    <p:sldLayoutId id="2147483731" r:id="rId25"/>
    <p:sldLayoutId id="2147483744" r:id="rId26"/>
    <p:sldLayoutId id="2147483747" r:id="rId27"/>
    <p:sldLayoutId id="2147483743" r:id="rId28"/>
    <p:sldLayoutId id="2147483732" r:id="rId29"/>
    <p:sldLayoutId id="2147483733" r:id="rId30"/>
    <p:sldLayoutId id="2147483734" r:id="rId31"/>
    <p:sldLayoutId id="2147483735" r:id="rId32"/>
    <p:sldLayoutId id="2147483737" r:id="rId33"/>
    <p:sldLayoutId id="2147483749" r:id="rId34"/>
    <p:sldLayoutId id="2147483752" r:id="rId35"/>
    <p:sldLayoutId id="2147483750" r:id="rId36"/>
    <p:sldLayoutId id="2147483751" r:id="rId37"/>
    <p:sldLayoutId id="2147483746" r:id="rId38"/>
    <p:sldLayoutId id="2147483745" r:id="rId39"/>
    <p:sldLayoutId id="2147483748" r:id="rId40"/>
    <p:sldLayoutId id="2147483738" r:id="rId41"/>
    <p:sldLayoutId id="2147483726" r:id="rId42"/>
    <p:sldLayoutId id="2147483725" r:id="rId43"/>
    <p:sldLayoutId id="2147483671" r:id="rId44"/>
    <p:sldLayoutId id="2147483710" r:id="rId45"/>
    <p:sldLayoutId id="2147483716" r:id="rId46"/>
    <p:sldLayoutId id="2147483711" r:id="rId47"/>
    <p:sldLayoutId id="2147483712" r:id="rId48"/>
    <p:sldLayoutId id="2147483713" r:id="rId49"/>
    <p:sldLayoutId id="2147483714" r:id="rId50"/>
    <p:sldLayoutId id="2147483715" r:id="rId51"/>
  </p:sldLayoutIdLst>
  <p:hf hdr="0" ftr="0" dt="0"/>
  <p:txStyles>
    <p:titleStyle>
      <a:lvl1pPr algn="ctr" defTabSz="405037" rtl="0" eaLnBrk="1" latinLnBrk="0" hangingPunct="1">
        <a:spcBef>
          <a:spcPct val="0"/>
        </a:spcBef>
        <a:buNone/>
        <a:defRPr sz="3900" kern="1200">
          <a:solidFill>
            <a:schemeClr val="tx1"/>
          </a:solidFill>
          <a:latin typeface="+mj-lt"/>
          <a:ea typeface="+mj-ea"/>
          <a:cs typeface="+mj-cs"/>
        </a:defRPr>
      </a:lvl1pPr>
    </p:titleStyle>
    <p:bodyStyle>
      <a:lvl1pPr marL="303777" indent="-303777" algn="l" defTabSz="405037" rtl="0" eaLnBrk="1" latinLnBrk="0" hangingPunct="1">
        <a:spcBef>
          <a:spcPct val="20000"/>
        </a:spcBef>
        <a:buFont typeface="Arial"/>
        <a:buChar char="•"/>
        <a:defRPr sz="2800" kern="1200">
          <a:solidFill>
            <a:schemeClr val="tx1"/>
          </a:solidFill>
          <a:latin typeface="+mn-lt"/>
          <a:ea typeface="+mn-ea"/>
          <a:cs typeface="+mn-cs"/>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5037" rtl="0" eaLnBrk="1" latinLnBrk="0" hangingPunct="1">
        <a:defRPr sz="1600" kern="1200">
          <a:solidFill>
            <a:schemeClr val="tx1"/>
          </a:solidFill>
          <a:latin typeface="+mn-lt"/>
          <a:ea typeface="+mn-ea"/>
          <a:cs typeface="+mn-cs"/>
        </a:defRPr>
      </a:lvl1pPr>
      <a:lvl2pPr marL="405037" algn="l" defTabSz="405037" rtl="0" eaLnBrk="1" latinLnBrk="0" hangingPunct="1">
        <a:defRPr sz="1600" kern="1200">
          <a:solidFill>
            <a:schemeClr val="tx1"/>
          </a:solidFill>
          <a:latin typeface="+mn-lt"/>
          <a:ea typeface="+mn-ea"/>
          <a:cs typeface="+mn-cs"/>
        </a:defRPr>
      </a:lvl2pPr>
      <a:lvl3pPr marL="810073" algn="l" defTabSz="405037" rtl="0" eaLnBrk="1" latinLnBrk="0" hangingPunct="1">
        <a:defRPr sz="1600" kern="1200">
          <a:solidFill>
            <a:schemeClr val="tx1"/>
          </a:solidFill>
          <a:latin typeface="+mn-lt"/>
          <a:ea typeface="+mn-ea"/>
          <a:cs typeface="+mn-cs"/>
        </a:defRPr>
      </a:lvl3pPr>
      <a:lvl4pPr marL="1215109" algn="l" defTabSz="405037" rtl="0" eaLnBrk="1" latinLnBrk="0" hangingPunct="1">
        <a:defRPr sz="1600" kern="1200">
          <a:solidFill>
            <a:schemeClr val="tx1"/>
          </a:solidFill>
          <a:latin typeface="+mn-lt"/>
          <a:ea typeface="+mn-ea"/>
          <a:cs typeface="+mn-cs"/>
        </a:defRPr>
      </a:lvl4pPr>
      <a:lvl5pPr marL="1620144" algn="l" defTabSz="405037" rtl="0" eaLnBrk="1" latinLnBrk="0" hangingPunct="1">
        <a:defRPr sz="1600" kern="1200">
          <a:solidFill>
            <a:schemeClr val="tx1"/>
          </a:solidFill>
          <a:latin typeface="+mn-lt"/>
          <a:ea typeface="+mn-ea"/>
          <a:cs typeface="+mn-cs"/>
        </a:defRPr>
      </a:lvl5pPr>
      <a:lvl6pPr marL="2025180" algn="l" defTabSz="405037" rtl="0" eaLnBrk="1" latinLnBrk="0" hangingPunct="1">
        <a:defRPr sz="1600" kern="1200">
          <a:solidFill>
            <a:schemeClr val="tx1"/>
          </a:solidFill>
          <a:latin typeface="+mn-lt"/>
          <a:ea typeface="+mn-ea"/>
          <a:cs typeface="+mn-cs"/>
        </a:defRPr>
      </a:lvl6pPr>
      <a:lvl7pPr marL="2430216" algn="l" defTabSz="405037" rtl="0" eaLnBrk="1" latinLnBrk="0" hangingPunct="1">
        <a:defRPr sz="1600" kern="1200">
          <a:solidFill>
            <a:schemeClr val="tx1"/>
          </a:solidFill>
          <a:latin typeface="+mn-lt"/>
          <a:ea typeface="+mn-ea"/>
          <a:cs typeface="+mn-cs"/>
        </a:defRPr>
      </a:lvl7pPr>
      <a:lvl8pPr marL="2835253" algn="l" defTabSz="405037" rtl="0" eaLnBrk="1" latinLnBrk="0" hangingPunct="1">
        <a:defRPr sz="1600" kern="1200">
          <a:solidFill>
            <a:schemeClr val="tx1"/>
          </a:solidFill>
          <a:latin typeface="+mn-lt"/>
          <a:ea typeface="+mn-ea"/>
          <a:cs typeface="+mn-cs"/>
        </a:defRPr>
      </a:lvl8pPr>
      <a:lvl9pPr marL="3240289" algn="l" defTabSz="405037"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155688" y="2200066"/>
            <a:ext cx="4638907" cy="494814"/>
          </a:xfrm>
        </p:spPr>
        <p:txBody>
          <a:bodyPr/>
          <a:lstStyle/>
          <a:p>
            <a:r>
              <a:rPr lang="en-US" sz="4800" dirty="0" err="1">
                <a:solidFill>
                  <a:schemeClr val="accent2">
                    <a:lumMod val="75000"/>
                  </a:schemeClr>
                </a:solidFill>
                <a:latin typeface="Jokerman" panose="04090605060D06020702" pitchFamily="82" charset="0"/>
              </a:rPr>
              <a:t>Báo</a:t>
            </a:r>
            <a:r>
              <a:rPr lang="en-US" sz="4800" dirty="0">
                <a:solidFill>
                  <a:schemeClr val="accent2">
                    <a:lumMod val="75000"/>
                  </a:schemeClr>
                </a:solidFill>
                <a:latin typeface="Jokerman" panose="04090605060D06020702" pitchFamily="82" charset="0"/>
              </a:rPr>
              <a:t> </a:t>
            </a:r>
            <a:r>
              <a:rPr lang="en-US" sz="4800" dirty="0" err="1">
                <a:solidFill>
                  <a:schemeClr val="accent2">
                    <a:lumMod val="75000"/>
                  </a:schemeClr>
                </a:solidFill>
                <a:latin typeface="Jokerman" panose="04090605060D06020702" pitchFamily="82" charset="0"/>
              </a:rPr>
              <a:t>Cáo</a:t>
            </a:r>
            <a:r>
              <a:rPr lang="en-US" sz="4800" dirty="0">
                <a:solidFill>
                  <a:schemeClr val="accent2">
                    <a:lumMod val="75000"/>
                  </a:schemeClr>
                </a:solidFill>
                <a:latin typeface="Jokerman" panose="04090605060D06020702" pitchFamily="82" charset="0"/>
              </a:rPr>
              <a:t> </a:t>
            </a:r>
            <a:r>
              <a:rPr lang="en-US" sz="4800" dirty="0" err="1">
                <a:solidFill>
                  <a:schemeClr val="accent2">
                    <a:lumMod val="75000"/>
                  </a:schemeClr>
                </a:solidFill>
                <a:latin typeface="Jokerman" panose="04090605060D06020702" pitchFamily="82" charset="0"/>
              </a:rPr>
              <a:t>Đồ</a:t>
            </a:r>
            <a:r>
              <a:rPr lang="en-US" sz="4800" dirty="0">
                <a:solidFill>
                  <a:schemeClr val="accent2">
                    <a:lumMod val="75000"/>
                  </a:schemeClr>
                </a:solidFill>
                <a:latin typeface="Jokerman" panose="04090605060D06020702" pitchFamily="82" charset="0"/>
              </a:rPr>
              <a:t> </a:t>
            </a:r>
            <a:r>
              <a:rPr lang="en-US" sz="4800" dirty="0" err="1">
                <a:solidFill>
                  <a:schemeClr val="accent2">
                    <a:lumMod val="75000"/>
                  </a:schemeClr>
                </a:solidFill>
                <a:latin typeface="Jokerman" panose="04090605060D06020702" pitchFamily="82" charset="0"/>
              </a:rPr>
              <a:t>Án</a:t>
            </a:r>
            <a:endParaRPr lang="en-US" sz="4800" dirty="0">
              <a:solidFill>
                <a:schemeClr val="accent2">
                  <a:lumMod val="75000"/>
                </a:schemeClr>
              </a:solidFill>
              <a:latin typeface="Jokerman" panose="04090605060D06020702" pitchFamily="82" charset="0"/>
            </a:endParaRPr>
          </a:p>
        </p:txBody>
      </p:sp>
      <p:sp>
        <p:nvSpPr>
          <p:cNvPr id="6" name="Text Placeholder 5"/>
          <p:cNvSpPr>
            <a:spLocks noGrp="1"/>
          </p:cNvSpPr>
          <p:nvPr>
            <p:ph type="body" sz="quarter" idx="14"/>
          </p:nvPr>
        </p:nvSpPr>
        <p:spPr>
          <a:xfrm>
            <a:off x="4660900" y="2903553"/>
            <a:ext cx="3556000" cy="365093"/>
          </a:xfrm>
        </p:spPr>
        <p:txBody>
          <a:bodyPr/>
          <a:lstStyle/>
          <a:p>
            <a:pPr algn="ctr"/>
            <a:r>
              <a:rPr lang="en-US" sz="2400" dirty="0">
                <a:solidFill>
                  <a:schemeClr val="accent3">
                    <a:lumMod val="75000"/>
                  </a:schemeClr>
                </a:solidFill>
                <a:latin typeface="Jokerman" panose="04090605060D06020702" pitchFamily="82" charset="0"/>
              </a:rPr>
              <a:t>SEMINAR</a:t>
            </a:r>
          </a:p>
        </p:txBody>
      </p:sp>
    </p:spTree>
    <p:extLst>
      <p:ext uri="{BB962C8B-B14F-4D97-AF65-F5344CB8AC3E}">
        <p14:creationId xmlns:p14="http://schemas.microsoft.com/office/powerpoint/2010/main" val="22967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AGILO</a:t>
            </a:r>
          </a:p>
        </p:txBody>
      </p:sp>
      <p:sp>
        <p:nvSpPr>
          <p:cNvPr id="4" name="Text Placeholder 3"/>
          <p:cNvSpPr>
            <a:spLocks noGrp="1"/>
          </p:cNvSpPr>
          <p:nvPr>
            <p:ph type="body" sz="quarter" idx="24"/>
          </p:nvPr>
        </p:nvSpPr>
        <p:spPr>
          <a:xfrm>
            <a:off x="1062834" y="5077505"/>
            <a:ext cx="3288432" cy="342900"/>
          </a:xfrm>
        </p:spPr>
        <p:txBody>
          <a:bodyPr/>
          <a:lstStyle/>
          <a:p>
            <a:r>
              <a:rPr lang="en-US" dirty="0"/>
              <a:t>TRANG CHỦ</a:t>
            </a:r>
          </a:p>
        </p:txBody>
      </p:sp>
      <p:sp>
        <p:nvSpPr>
          <p:cNvPr id="6" name="Text Placeholder 5"/>
          <p:cNvSpPr>
            <a:spLocks noGrp="1"/>
          </p:cNvSpPr>
          <p:nvPr>
            <p:ph type="body" sz="quarter" idx="30"/>
          </p:nvPr>
        </p:nvSpPr>
        <p:spPr>
          <a:xfrm>
            <a:off x="4695977" y="5056595"/>
            <a:ext cx="3289660" cy="342900"/>
          </a:xfrm>
        </p:spPr>
        <p:txBody>
          <a:bodyPr/>
          <a:lstStyle/>
          <a:p>
            <a:r>
              <a:rPr lang="en-US" dirty="0"/>
              <a:t>GIAO DIỆN</a:t>
            </a:r>
          </a:p>
        </p:txBody>
      </p:sp>
      <p:pic>
        <p:nvPicPr>
          <p:cNvPr id="7" name="Picture Placeholder 6">
            <a:extLst>
              <a:ext uri="{FF2B5EF4-FFF2-40B4-BE49-F238E27FC236}">
                <a16:creationId xmlns="" xmlns:a16="http://schemas.microsoft.com/office/drawing/2014/main" id="{62A03AF8-7534-4FF7-B2D7-4FB670496866}"/>
              </a:ext>
            </a:extLst>
          </p:cNvPr>
          <p:cNvPicPr>
            <a:picLocks noGrp="1" noChangeAspect="1"/>
          </p:cNvPicPr>
          <p:nvPr>
            <p:ph type="pic" sz="quarter" idx="11"/>
          </p:nvPr>
        </p:nvPicPr>
        <p:blipFill>
          <a:blip r:embed="rId2"/>
          <a:srcRect l="14964" r="14964"/>
          <a:stretch>
            <a:fillRect/>
          </a:stretch>
        </p:blipFill>
        <p:spPr>
          <a:xfrm>
            <a:off x="85971" y="1765299"/>
            <a:ext cx="4359649" cy="2992555"/>
          </a:xfrm>
          <a:prstGeom prst="rect">
            <a:avLst/>
          </a:prstGeom>
        </p:spPr>
      </p:pic>
      <p:pic>
        <p:nvPicPr>
          <p:cNvPr id="12" name="Picture Placeholder 11">
            <a:extLst>
              <a:ext uri="{FF2B5EF4-FFF2-40B4-BE49-F238E27FC236}">
                <a16:creationId xmlns="" xmlns:a16="http://schemas.microsoft.com/office/drawing/2014/main" id="{6AE070EC-4E83-4EDC-9224-9F6AD7E3FC34}"/>
              </a:ext>
            </a:extLst>
          </p:cNvPr>
          <p:cNvPicPr>
            <a:picLocks noGrp="1" noChangeAspect="1"/>
          </p:cNvPicPr>
          <p:nvPr>
            <p:ph type="pic" sz="quarter" idx="28"/>
          </p:nvPr>
        </p:nvPicPr>
        <p:blipFill>
          <a:blip r:embed="rId3"/>
          <a:srcRect l="8988" r="8988"/>
          <a:stretch>
            <a:fillRect/>
          </a:stretch>
        </p:blipFill>
        <p:spPr>
          <a:xfrm>
            <a:off x="4695825" y="1765300"/>
            <a:ext cx="4365625" cy="2992438"/>
          </a:xfrm>
          <a:prstGeom prst="rect">
            <a:avLst/>
          </a:prstGeom>
        </p:spPr>
      </p:pic>
    </p:spTree>
    <p:extLst>
      <p:ext uri="{BB962C8B-B14F-4D97-AF65-F5344CB8AC3E}">
        <p14:creationId xmlns:p14="http://schemas.microsoft.com/office/powerpoint/2010/main" val="388251548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259151" y="1777440"/>
            <a:ext cx="4089825" cy="2301580"/>
          </a:xfrm>
          <a:prstGeom prst="rect">
            <a:avLst/>
          </a:prstGeom>
          <a:solidFill>
            <a:schemeClr val="accent3">
              <a:lumMod val="75000"/>
            </a:schemeClr>
          </a:solidFill>
        </p:spPr>
        <p:txBody>
          <a:bodyPr/>
          <a:lstStyle/>
          <a:p>
            <a:pPr marL="285750" lvl="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mạnh</a:t>
            </a:r>
            <a:r>
              <a:rPr lang="en-US" sz="1600" dirty="0">
                <a:solidFill>
                  <a:srgbClr val="FFFF00"/>
                </a:solidFill>
              </a:rPr>
              <a:t>:</a:t>
            </a:r>
          </a:p>
          <a:p>
            <a:pPr marL="228600" indent="-228600" algn="ctr">
              <a:buFont typeface="+mj-lt"/>
              <a:buAutoNum type="arabicPeriod"/>
            </a:pPr>
            <a:r>
              <a:rPr lang="vi-VN" dirty="0">
                <a:solidFill>
                  <a:srgbClr val="F5F5F5"/>
                </a:solidFill>
              </a:rPr>
              <a:t>Có đầy đủ hết tất cả những chức năng cần thiết cho việc quản lý một dự án  theo SCRUM.</a:t>
            </a:r>
          </a:p>
          <a:p>
            <a:pPr marL="228600" indent="-228600" algn="ctr">
              <a:buFont typeface="+mj-lt"/>
              <a:buAutoNum type="arabicPeriod"/>
            </a:pPr>
            <a:r>
              <a:rPr lang="vi-VN" dirty="0">
                <a:solidFill>
                  <a:srgbClr val="F5F5F5"/>
                </a:solidFill>
              </a:rPr>
              <a:t>Là một hệ thống tốt để giao tiếp giữa các thành viên với nhau trong đồ án và luôn luôn available</a:t>
            </a:r>
            <a:r>
              <a:rPr lang="en-US" dirty="0">
                <a:solidFill>
                  <a:srgbClr val="F5F5F5"/>
                </a:solidFill>
              </a:rPr>
              <a:t> </a:t>
            </a:r>
            <a:r>
              <a:rPr lang="vi-VN" dirty="0">
                <a:solidFill>
                  <a:srgbClr val="F5F5F5"/>
                </a:solidFill>
              </a:rPr>
              <a:t>24/24.</a:t>
            </a:r>
          </a:p>
          <a:p>
            <a:pPr marL="228600" indent="-228600" algn="ctr">
              <a:buFont typeface="+mj-lt"/>
              <a:buAutoNum type="arabicPeriod"/>
            </a:pPr>
            <a:r>
              <a:rPr lang="vi-VN" dirty="0">
                <a:solidFill>
                  <a:srgbClr val="F5F5F5"/>
                </a:solidFill>
              </a:rPr>
              <a:t>Là một tool hoạt động trên website nên mọi người ai cũng có thể sử dụng.</a:t>
            </a:r>
          </a:p>
          <a:p>
            <a:pPr marL="228600" indent="-228600" algn="ctr">
              <a:buFont typeface="+mj-lt"/>
              <a:buAutoNum type="arabicPeriod"/>
            </a:pPr>
            <a:r>
              <a:rPr lang="vi-VN" dirty="0">
                <a:solidFill>
                  <a:srgbClr val="F5F5F5"/>
                </a:solidFill>
              </a:rPr>
              <a:t>Không quá khó sử dụng với người lần đầu sử dụng.</a:t>
            </a:r>
            <a:endParaRPr lang="en-US" dirty="0">
              <a:solidFill>
                <a:srgbClr val="F5F5F5"/>
              </a:solidFill>
            </a:endParaRPr>
          </a:p>
          <a:p>
            <a:endParaRPr lang="vi-VN" dirty="0">
              <a:solidFill>
                <a:schemeClr val="tx1">
                  <a:lumMod val="75000"/>
                  <a:lumOff val="25000"/>
                </a:schemeClr>
              </a:solidFill>
            </a:endParaRPr>
          </a:p>
          <a:p>
            <a:pPr lvl="0"/>
            <a:endParaRPr lang="en-US" sz="1600" dirty="0"/>
          </a:p>
        </p:txBody>
      </p:sp>
      <p:sp>
        <p:nvSpPr>
          <p:cNvPr id="3" name="Text Placeholder 2"/>
          <p:cNvSpPr>
            <a:spLocks noGrp="1"/>
          </p:cNvSpPr>
          <p:nvPr>
            <p:ph type="body" sz="quarter" idx="10"/>
          </p:nvPr>
        </p:nvSpPr>
        <p:spPr>
          <a:prstGeom prst="rect">
            <a:avLst/>
          </a:prstGeom>
        </p:spPr>
        <p:txBody>
          <a:bodyPr/>
          <a:lstStyle/>
          <a:p>
            <a:pPr lvl="0"/>
            <a:r>
              <a:rPr lang="en-US" dirty="0"/>
              <a:t>ĐÁNH GIÁ</a:t>
            </a:r>
          </a:p>
        </p:txBody>
      </p:sp>
      <p:sp>
        <p:nvSpPr>
          <p:cNvPr id="5" name="Text Placeholder 1">
            <a:extLst>
              <a:ext uri="{FF2B5EF4-FFF2-40B4-BE49-F238E27FC236}">
                <a16:creationId xmlns="" xmlns:a16="http://schemas.microsoft.com/office/drawing/2014/main" id="{1426FFC0-4FC5-41FF-96CC-E3A0B2703925}"/>
              </a:ext>
            </a:extLst>
          </p:cNvPr>
          <p:cNvSpPr txBox="1">
            <a:spLocks/>
          </p:cNvSpPr>
          <p:nvPr/>
        </p:nvSpPr>
        <p:spPr>
          <a:xfrm>
            <a:off x="4823717" y="1777439"/>
            <a:ext cx="4089825" cy="2301582"/>
          </a:xfrm>
          <a:prstGeom prst="rect">
            <a:avLst/>
          </a:prstGeom>
          <a:solidFill>
            <a:schemeClr val="accent3">
              <a:lumMod val="75000"/>
            </a:schemeClr>
          </a:solidFill>
        </p:spPr>
        <p:txBody>
          <a:bodyPr vert="horz" lIns="95057" tIns="47529" rIns="95057" bIns="47529"/>
          <a:lstStyle>
            <a:lvl1pPr marL="0" indent="0" algn="just" defTabSz="405037" rtl="0" eaLnBrk="1" latinLnBrk="0" hangingPunct="1">
              <a:lnSpc>
                <a:spcPct val="130000"/>
              </a:lnSpc>
              <a:spcBef>
                <a:spcPct val="20000"/>
              </a:spcBef>
              <a:buFont typeface="Arial"/>
              <a:buNone/>
              <a:defRPr sz="1200" kern="1200">
                <a:solidFill>
                  <a:schemeClr val="tx1">
                    <a:lumMod val="50000"/>
                    <a:lumOff val="50000"/>
                  </a:schemeClr>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yếu</a:t>
            </a:r>
            <a:r>
              <a:rPr lang="en-US" sz="1600" dirty="0">
                <a:solidFill>
                  <a:srgbClr val="FFFF00"/>
                </a:solidFill>
              </a:rPr>
              <a:t>:</a:t>
            </a:r>
          </a:p>
          <a:p>
            <a:pPr marL="228600" indent="-228600" algn="ctr">
              <a:buFont typeface="+mj-lt"/>
              <a:buAutoNum type="arabicPeriod"/>
            </a:pPr>
            <a:r>
              <a:rPr lang="vi-VN" dirty="0">
                <a:solidFill>
                  <a:srgbClr val="F5F5F5"/>
                </a:solidFill>
              </a:rPr>
              <a:t>Không có khả năng lưu trữ nhiều hơn một dự án.</a:t>
            </a:r>
          </a:p>
          <a:p>
            <a:pPr marL="228600" indent="-228600" algn="ctr">
              <a:buFont typeface="+mj-lt"/>
              <a:buAutoNum type="arabicPeriod"/>
            </a:pPr>
            <a:r>
              <a:rPr lang="vi-VN" dirty="0">
                <a:solidFill>
                  <a:srgbClr val="F5F5F5"/>
                </a:solidFill>
              </a:rPr>
              <a:t>Không hỗ trợ ứng dụng di động.</a:t>
            </a:r>
          </a:p>
          <a:p>
            <a:pPr marL="228600" indent="-228600" algn="ctr">
              <a:buFont typeface="+mj-lt"/>
              <a:buAutoNum type="arabicPeriod"/>
            </a:pPr>
            <a:r>
              <a:rPr lang="vi-VN" dirty="0">
                <a:solidFill>
                  <a:srgbClr val="F5F5F5"/>
                </a:solidFill>
              </a:rPr>
              <a:t>Nếu thao tác nhanh và liên tục thì sẽ bị đứng và bắt buộc phải refresh lại website.</a:t>
            </a:r>
          </a:p>
          <a:p>
            <a:endParaRPr lang="vi-VN" dirty="0">
              <a:solidFill>
                <a:schemeClr val="tx1">
                  <a:lumMod val="75000"/>
                  <a:lumOff val="25000"/>
                </a:schemeClr>
              </a:solidFill>
            </a:endParaRPr>
          </a:p>
          <a:p>
            <a:endParaRPr lang="en-US" sz="1600" dirty="0"/>
          </a:p>
        </p:txBody>
      </p:sp>
    </p:spTree>
    <p:extLst>
      <p:ext uri="{BB962C8B-B14F-4D97-AF65-F5344CB8AC3E}">
        <p14:creationId xmlns:p14="http://schemas.microsoft.com/office/powerpoint/2010/main" val="6190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PLANS AND PRICING</a:t>
            </a:r>
          </a:p>
        </p:txBody>
      </p:sp>
      <p:pic>
        <p:nvPicPr>
          <p:cNvPr id="3" name="Picture 2">
            <a:extLst>
              <a:ext uri="{FF2B5EF4-FFF2-40B4-BE49-F238E27FC236}">
                <a16:creationId xmlns="" xmlns:a16="http://schemas.microsoft.com/office/drawing/2014/main" id="{900B9B8A-3681-45AE-866A-DF01A8916AB6}"/>
              </a:ext>
            </a:extLst>
          </p:cNvPr>
          <p:cNvPicPr>
            <a:picLocks noChangeAspect="1"/>
          </p:cNvPicPr>
          <p:nvPr/>
        </p:nvPicPr>
        <p:blipFill>
          <a:blip r:embed="rId2"/>
          <a:stretch>
            <a:fillRect/>
          </a:stretch>
        </p:blipFill>
        <p:spPr>
          <a:xfrm>
            <a:off x="0" y="1481498"/>
            <a:ext cx="9144000" cy="3777916"/>
          </a:xfrm>
          <a:prstGeom prst="rect">
            <a:avLst/>
          </a:prstGeom>
        </p:spPr>
      </p:pic>
    </p:spTree>
    <p:extLst>
      <p:ext uri="{BB962C8B-B14F-4D97-AF65-F5344CB8AC3E}">
        <p14:creationId xmlns:p14="http://schemas.microsoft.com/office/powerpoint/2010/main" val="37328963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USER REVIEW</a:t>
            </a:r>
          </a:p>
        </p:txBody>
      </p:sp>
      <p:pic>
        <p:nvPicPr>
          <p:cNvPr id="16" name="Picture 15">
            <a:extLst>
              <a:ext uri="{FF2B5EF4-FFF2-40B4-BE49-F238E27FC236}">
                <a16:creationId xmlns="" xmlns:a16="http://schemas.microsoft.com/office/drawing/2014/main" id="{20C22D7D-1C53-497A-861C-6BF5E1E314D1}"/>
              </a:ext>
            </a:extLst>
          </p:cNvPr>
          <p:cNvPicPr>
            <a:picLocks noChangeAspect="1"/>
          </p:cNvPicPr>
          <p:nvPr/>
        </p:nvPicPr>
        <p:blipFill>
          <a:blip r:embed="rId2"/>
          <a:stretch>
            <a:fillRect/>
          </a:stretch>
        </p:blipFill>
        <p:spPr>
          <a:xfrm>
            <a:off x="951570" y="1395201"/>
            <a:ext cx="7021827" cy="3754704"/>
          </a:xfrm>
          <a:prstGeom prst="rect">
            <a:avLst/>
          </a:prstGeom>
        </p:spPr>
      </p:pic>
    </p:spTree>
    <p:extLst>
      <p:ext uri="{BB962C8B-B14F-4D97-AF65-F5344CB8AC3E}">
        <p14:creationId xmlns:p14="http://schemas.microsoft.com/office/powerpoint/2010/main" val="26336157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chemeClr val="bg1">
                    <a:lumMod val="50000"/>
                  </a:schemeClr>
                </a:solidFill>
              </a:rPr>
              <a:t>Giới</a:t>
            </a:r>
            <a:r>
              <a:rPr lang="en-US" dirty="0">
                <a:solidFill>
                  <a:schemeClr val="bg1">
                    <a:lumMod val="50000"/>
                  </a:schemeClr>
                </a:solidFill>
              </a:rPr>
              <a:t> </a:t>
            </a:r>
            <a:r>
              <a:rPr lang="en-US" dirty="0" err="1">
                <a:solidFill>
                  <a:schemeClr val="bg1">
                    <a:lumMod val="50000"/>
                  </a:schemeClr>
                </a:solidFill>
              </a:rPr>
              <a:t>thiệu</a:t>
            </a:r>
            <a:endParaRPr lang="en-US" dirty="0">
              <a:solidFill>
                <a:schemeClr val="bg1">
                  <a:lumMod val="50000"/>
                </a:schemeClr>
              </a:solidFill>
            </a:endParaRPr>
          </a:p>
        </p:txBody>
      </p:sp>
      <p:sp>
        <p:nvSpPr>
          <p:cNvPr id="3" name="Text Placeholder 2"/>
          <p:cNvSpPr>
            <a:spLocks noGrp="1"/>
          </p:cNvSpPr>
          <p:nvPr>
            <p:ph type="body" sz="quarter" idx="16"/>
          </p:nvPr>
        </p:nvSpPr>
        <p:spPr>
          <a:xfrm>
            <a:off x="1062036" y="4121099"/>
            <a:ext cx="6885961" cy="958902"/>
          </a:xfrm>
        </p:spPr>
        <p:txBody>
          <a:bodyPr/>
          <a:lstStyle/>
          <a:p>
            <a:r>
              <a:rPr lang="en-US" sz="1200" dirty="0" err="1">
                <a:solidFill>
                  <a:schemeClr val="tx1">
                    <a:lumMod val="65000"/>
                    <a:lumOff val="35000"/>
                  </a:schemeClr>
                </a:solidFill>
              </a:rPr>
              <a:t>Scrumy</a:t>
            </a:r>
            <a:r>
              <a:rPr lang="en-US" sz="1200" dirty="0">
                <a:solidFill>
                  <a:schemeClr val="tx1">
                    <a:lumMod val="65000"/>
                    <a:lumOff val="35000"/>
                  </a:schemeClr>
                </a:solidFill>
              </a:rPr>
              <a:t> </a:t>
            </a:r>
            <a:r>
              <a:rPr lang="en-US" sz="1200" dirty="0" err="1">
                <a:solidFill>
                  <a:schemeClr val="tx1">
                    <a:lumMod val="65000"/>
                    <a:lumOff val="35000"/>
                  </a:schemeClr>
                </a:solidFill>
              </a:rPr>
              <a:t>là</a:t>
            </a:r>
            <a:r>
              <a:rPr lang="en-US" sz="1200" dirty="0">
                <a:solidFill>
                  <a:schemeClr val="tx1">
                    <a:lumMod val="65000"/>
                    <a:lumOff val="35000"/>
                  </a:schemeClr>
                </a:solidFill>
              </a:rPr>
              <a:t> </a:t>
            </a:r>
            <a:r>
              <a:rPr lang="en-US" sz="1200" dirty="0" err="1">
                <a:solidFill>
                  <a:schemeClr val="tx1">
                    <a:lumMod val="65000"/>
                    <a:lumOff val="35000"/>
                  </a:schemeClr>
                </a:solidFill>
              </a:rPr>
              <a:t>một</a:t>
            </a:r>
            <a:r>
              <a:rPr lang="en-US" sz="1200" dirty="0">
                <a:solidFill>
                  <a:schemeClr val="tx1">
                    <a:lumMod val="65000"/>
                    <a:lumOff val="35000"/>
                  </a:schemeClr>
                </a:solidFill>
              </a:rPr>
              <a:t> </a:t>
            </a:r>
            <a:r>
              <a:rPr lang="en-US" sz="1200" dirty="0" err="1">
                <a:solidFill>
                  <a:schemeClr val="tx1">
                    <a:lumMod val="65000"/>
                    <a:lumOff val="35000"/>
                  </a:schemeClr>
                </a:solidFill>
              </a:rPr>
              <a:t>phần</a:t>
            </a:r>
            <a:r>
              <a:rPr lang="en-US" sz="1200" dirty="0">
                <a:solidFill>
                  <a:schemeClr val="tx1">
                    <a:lumMod val="65000"/>
                    <a:lumOff val="35000"/>
                  </a:schemeClr>
                </a:solidFill>
              </a:rPr>
              <a:t> </a:t>
            </a:r>
            <a:r>
              <a:rPr lang="en-US" sz="1200" dirty="0" err="1">
                <a:solidFill>
                  <a:schemeClr val="tx1">
                    <a:lumMod val="65000"/>
                    <a:lumOff val="35000"/>
                  </a:schemeClr>
                </a:solidFill>
              </a:rPr>
              <a:t>mềm</a:t>
            </a:r>
            <a:r>
              <a:rPr lang="en-US" sz="1200" dirty="0">
                <a:solidFill>
                  <a:schemeClr val="tx1">
                    <a:lumMod val="65000"/>
                    <a:lumOff val="35000"/>
                  </a:schemeClr>
                </a:solidFill>
              </a:rPr>
              <a:t> </a:t>
            </a:r>
            <a:r>
              <a:rPr lang="en-US" sz="1200" dirty="0" err="1">
                <a:solidFill>
                  <a:schemeClr val="tx1">
                    <a:lumMod val="65000"/>
                    <a:lumOff val="35000"/>
                  </a:schemeClr>
                </a:solidFill>
              </a:rPr>
              <a:t>quản</a:t>
            </a:r>
            <a:r>
              <a:rPr lang="en-US" sz="1200" dirty="0">
                <a:solidFill>
                  <a:schemeClr val="tx1">
                    <a:lumMod val="65000"/>
                    <a:lumOff val="35000"/>
                  </a:schemeClr>
                </a:solidFill>
              </a:rPr>
              <a:t> </a:t>
            </a:r>
            <a:r>
              <a:rPr lang="en-US" sz="1200" dirty="0" err="1">
                <a:solidFill>
                  <a:schemeClr val="tx1">
                    <a:lumMod val="65000"/>
                    <a:lumOff val="35000"/>
                  </a:schemeClr>
                </a:solidFill>
              </a:rPr>
              <a:t>lý</a:t>
            </a:r>
            <a:r>
              <a:rPr lang="en-US" sz="1200" dirty="0">
                <a:solidFill>
                  <a:schemeClr val="tx1">
                    <a:lumMod val="65000"/>
                    <a:lumOff val="35000"/>
                  </a:schemeClr>
                </a:solidFill>
              </a:rPr>
              <a:t> project </a:t>
            </a:r>
            <a:r>
              <a:rPr lang="en-US" sz="1200" dirty="0" err="1">
                <a:solidFill>
                  <a:schemeClr val="tx1">
                    <a:lumMod val="65000"/>
                    <a:lumOff val="35000"/>
                  </a:schemeClr>
                </a:solidFill>
              </a:rPr>
              <a:t>dựa</a:t>
            </a:r>
            <a:r>
              <a:rPr lang="en-US" sz="1200" dirty="0">
                <a:solidFill>
                  <a:schemeClr val="tx1">
                    <a:lumMod val="65000"/>
                    <a:lumOff val="35000"/>
                  </a:schemeClr>
                </a:solidFill>
              </a:rPr>
              <a:t> </a:t>
            </a:r>
            <a:r>
              <a:rPr lang="en-US" sz="1200" dirty="0" err="1">
                <a:solidFill>
                  <a:schemeClr val="tx1">
                    <a:lumMod val="65000"/>
                    <a:lumOff val="35000"/>
                  </a:schemeClr>
                </a:solidFill>
              </a:rPr>
              <a:t>theo</a:t>
            </a:r>
            <a:r>
              <a:rPr lang="en-US" sz="1200" dirty="0">
                <a:solidFill>
                  <a:schemeClr val="tx1">
                    <a:lumMod val="65000"/>
                    <a:lumOff val="35000"/>
                  </a:schemeClr>
                </a:solidFill>
              </a:rPr>
              <a:t> SCRUM. </a:t>
            </a:r>
            <a:r>
              <a:rPr lang="en-US" sz="1200" dirty="0" err="1">
                <a:solidFill>
                  <a:schemeClr val="tx1">
                    <a:lumMod val="65000"/>
                    <a:lumOff val="35000"/>
                  </a:schemeClr>
                </a:solidFill>
              </a:rPr>
              <a:t>Với</a:t>
            </a:r>
            <a:r>
              <a:rPr lang="en-US" sz="1200" dirty="0">
                <a:solidFill>
                  <a:schemeClr val="tx1">
                    <a:lumMod val="65000"/>
                    <a:lumOff val="35000"/>
                  </a:schemeClr>
                </a:solidFill>
              </a:rPr>
              <a:t> </a:t>
            </a:r>
            <a:r>
              <a:rPr lang="en-US" sz="1200" dirty="0" err="1">
                <a:solidFill>
                  <a:schemeClr val="tx1">
                    <a:lumMod val="65000"/>
                    <a:lumOff val="35000"/>
                  </a:schemeClr>
                </a:solidFill>
              </a:rPr>
              <a:t>scrumy</a:t>
            </a:r>
            <a:r>
              <a:rPr lang="en-US" sz="1200" dirty="0">
                <a:solidFill>
                  <a:schemeClr val="tx1">
                    <a:lumMod val="65000"/>
                    <a:lumOff val="35000"/>
                  </a:schemeClr>
                </a:solidFill>
              </a:rPr>
              <a:t>, </a:t>
            </a:r>
            <a:r>
              <a:rPr lang="en-US" sz="1200" dirty="0" err="1">
                <a:solidFill>
                  <a:schemeClr val="tx1">
                    <a:lumMod val="65000"/>
                    <a:lumOff val="35000"/>
                  </a:schemeClr>
                </a:solidFill>
              </a:rPr>
              <a:t>người</a:t>
            </a:r>
            <a:r>
              <a:rPr lang="en-US" sz="1200" dirty="0">
                <a:solidFill>
                  <a:schemeClr val="tx1">
                    <a:lumMod val="65000"/>
                    <a:lumOff val="35000"/>
                  </a:schemeClr>
                </a:solidFill>
              </a:rPr>
              <a:t> </a:t>
            </a:r>
            <a:r>
              <a:rPr lang="en-US" sz="1200" dirty="0" err="1">
                <a:solidFill>
                  <a:schemeClr val="tx1">
                    <a:lumMod val="65000"/>
                    <a:lumOff val="35000"/>
                  </a:schemeClr>
                </a:solidFill>
              </a:rPr>
              <a:t>dùng</a:t>
            </a:r>
            <a:r>
              <a:rPr lang="en-US" sz="1200" dirty="0">
                <a:solidFill>
                  <a:schemeClr val="tx1">
                    <a:lumMod val="65000"/>
                    <a:lumOff val="35000"/>
                  </a:schemeClr>
                </a:solidFill>
              </a:rPr>
              <a:t> </a:t>
            </a:r>
            <a:r>
              <a:rPr lang="en-US" sz="1200" dirty="0" err="1">
                <a:solidFill>
                  <a:schemeClr val="tx1">
                    <a:lumMod val="65000"/>
                    <a:lumOff val="35000"/>
                  </a:schemeClr>
                </a:solidFill>
              </a:rPr>
              <a:t>có</a:t>
            </a:r>
            <a:r>
              <a:rPr lang="en-US" sz="1200" dirty="0">
                <a:solidFill>
                  <a:schemeClr val="tx1">
                    <a:lumMod val="65000"/>
                    <a:lumOff val="35000"/>
                  </a:schemeClr>
                </a:solidFill>
              </a:rPr>
              <a:t> </a:t>
            </a:r>
            <a:r>
              <a:rPr lang="en-US" sz="1200" dirty="0" err="1">
                <a:solidFill>
                  <a:schemeClr val="tx1">
                    <a:lumMod val="65000"/>
                    <a:lumOff val="35000"/>
                  </a:schemeClr>
                </a:solidFill>
              </a:rPr>
              <a:t>thể</a:t>
            </a:r>
            <a:r>
              <a:rPr lang="en-US" sz="1200" dirty="0">
                <a:solidFill>
                  <a:schemeClr val="tx1">
                    <a:lumMod val="65000"/>
                    <a:lumOff val="35000"/>
                  </a:schemeClr>
                </a:solidFill>
              </a:rPr>
              <a:t> </a:t>
            </a:r>
            <a:r>
              <a:rPr lang="en-US" sz="1200" dirty="0" err="1">
                <a:solidFill>
                  <a:schemeClr val="tx1">
                    <a:lumMod val="65000"/>
                    <a:lumOff val="35000"/>
                  </a:schemeClr>
                </a:solidFill>
              </a:rPr>
              <a:t>làm</a:t>
            </a:r>
            <a:r>
              <a:rPr lang="en-US" sz="1200" dirty="0">
                <a:solidFill>
                  <a:schemeClr val="tx1">
                    <a:lumMod val="65000"/>
                    <a:lumOff val="35000"/>
                  </a:schemeClr>
                </a:solidFill>
              </a:rPr>
              <a:t> </a:t>
            </a:r>
            <a:r>
              <a:rPr lang="en-US" sz="1200" dirty="0" err="1">
                <a:solidFill>
                  <a:schemeClr val="tx1">
                    <a:lumMod val="65000"/>
                    <a:lumOff val="35000"/>
                  </a:schemeClr>
                </a:solidFill>
              </a:rPr>
              <a:t>quen</a:t>
            </a:r>
            <a:r>
              <a:rPr lang="en-US" sz="1200" dirty="0">
                <a:solidFill>
                  <a:schemeClr val="tx1">
                    <a:lumMod val="65000"/>
                    <a:lumOff val="35000"/>
                  </a:schemeClr>
                </a:solidFill>
              </a:rPr>
              <a:t> </a:t>
            </a:r>
            <a:r>
              <a:rPr lang="en-US" sz="1200" dirty="0" err="1">
                <a:solidFill>
                  <a:schemeClr val="tx1">
                    <a:lumMod val="65000"/>
                    <a:lumOff val="35000"/>
                  </a:schemeClr>
                </a:solidFill>
              </a:rPr>
              <a:t>với</a:t>
            </a:r>
            <a:r>
              <a:rPr lang="en-US" sz="1200" dirty="0">
                <a:solidFill>
                  <a:schemeClr val="tx1">
                    <a:lumMod val="65000"/>
                    <a:lumOff val="35000"/>
                  </a:schemeClr>
                </a:solidFill>
              </a:rPr>
              <a:t> </a:t>
            </a:r>
            <a:r>
              <a:rPr lang="en-US" sz="1200" dirty="0" err="1">
                <a:solidFill>
                  <a:schemeClr val="tx1">
                    <a:lumMod val="65000"/>
                    <a:lumOff val="35000"/>
                  </a:schemeClr>
                </a:solidFill>
              </a:rPr>
              <a:t>giao</a:t>
            </a:r>
            <a:r>
              <a:rPr lang="en-US" sz="1200" dirty="0">
                <a:solidFill>
                  <a:schemeClr val="tx1">
                    <a:lumMod val="65000"/>
                    <a:lumOff val="35000"/>
                  </a:schemeClr>
                </a:solidFill>
              </a:rPr>
              <a:t> </a:t>
            </a:r>
            <a:r>
              <a:rPr lang="en-US" sz="1200" dirty="0" err="1">
                <a:solidFill>
                  <a:schemeClr val="tx1">
                    <a:lumMod val="65000"/>
                    <a:lumOff val="35000"/>
                  </a:schemeClr>
                </a:solidFill>
              </a:rPr>
              <a:t>diện</a:t>
            </a:r>
            <a:r>
              <a:rPr lang="en-US" sz="1200" dirty="0">
                <a:solidFill>
                  <a:schemeClr val="tx1">
                    <a:lumMod val="65000"/>
                    <a:lumOff val="35000"/>
                  </a:schemeClr>
                </a:solidFill>
              </a:rPr>
              <a:t> </a:t>
            </a:r>
            <a:r>
              <a:rPr lang="en-US" sz="1200" dirty="0" err="1">
                <a:solidFill>
                  <a:schemeClr val="tx1">
                    <a:lumMod val="65000"/>
                    <a:lumOff val="35000"/>
                  </a:schemeClr>
                </a:solidFill>
              </a:rPr>
              <a:t>và</a:t>
            </a:r>
            <a:r>
              <a:rPr lang="en-US" sz="1200" dirty="0">
                <a:solidFill>
                  <a:schemeClr val="tx1">
                    <a:lumMod val="65000"/>
                    <a:lumOff val="35000"/>
                  </a:schemeClr>
                </a:solidFill>
              </a:rPr>
              <a:t> </a:t>
            </a:r>
            <a:r>
              <a:rPr lang="en-US" sz="1200" dirty="0" err="1">
                <a:solidFill>
                  <a:schemeClr val="tx1">
                    <a:lumMod val="65000"/>
                    <a:lumOff val="35000"/>
                  </a:schemeClr>
                </a:solidFill>
              </a:rPr>
              <a:t>sử</a:t>
            </a:r>
            <a:r>
              <a:rPr lang="en-US" sz="1200" dirty="0">
                <a:solidFill>
                  <a:schemeClr val="tx1">
                    <a:lumMod val="65000"/>
                    <a:lumOff val="35000"/>
                  </a:schemeClr>
                </a:solidFill>
              </a:rPr>
              <a:t> </a:t>
            </a:r>
            <a:r>
              <a:rPr lang="en-US" sz="1200" dirty="0" err="1">
                <a:solidFill>
                  <a:schemeClr val="tx1">
                    <a:lumMod val="65000"/>
                    <a:lumOff val="35000"/>
                  </a:schemeClr>
                </a:solidFill>
              </a:rPr>
              <a:t>dụng</a:t>
            </a:r>
            <a:r>
              <a:rPr lang="en-US" sz="1200" dirty="0">
                <a:solidFill>
                  <a:schemeClr val="tx1">
                    <a:lumMod val="65000"/>
                    <a:lumOff val="35000"/>
                  </a:schemeClr>
                </a:solidFill>
              </a:rPr>
              <a:t> </a:t>
            </a:r>
            <a:r>
              <a:rPr lang="en-US" sz="1200" dirty="0" err="1">
                <a:solidFill>
                  <a:schemeClr val="tx1">
                    <a:lumMod val="65000"/>
                    <a:lumOff val="35000"/>
                  </a:schemeClr>
                </a:solidFill>
              </a:rPr>
              <a:t>các</a:t>
            </a:r>
            <a:r>
              <a:rPr lang="en-US" sz="1200" dirty="0">
                <a:solidFill>
                  <a:schemeClr val="tx1">
                    <a:lumMod val="65000"/>
                    <a:lumOff val="35000"/>
                  </a:schemeClr>
                </a:solidFill>
              </a:rPr>
              <a:t> </a:t>
            </a:r>
            <a:r>
              <a:rPr lang="en-US" sz="1200" dirty="0" err="1">
                <a:solidFill>
                  <a:schemeClr val="tx1">
                    <a:lumMod val="65000"/>
                    <a:lumOff val="35000"/>
                  </a:schemeClr>
                </a:solidFill>
              </a:rPr>
              <a:t>tính</a:t>
            </a:r>
            <a:r>
              <a:rPr lang="en-US" sz="1200" dirty="0">
                <a:solidFill>
                  <a:schemeClr val="tx1">
                    <a:lumMod val="65000"/>
                    <a:lumOff val="35000"/>
                  </a:schemeClr>
                </a:solidFill>
              </a:rPr>
              <a:t> </a:t>
            </a:r>
            <a:r>
              <a:rPr lang="en-US" sz="1200" dirty="0" err="1">
                <a:solidFill>
                  <a:schemeClr val="tx1">
                    <a:lumMod val="65000"/>
                    <a:lumOff val="35000"/>
                  </a:schemeClr>
                </a:solidFill>
              </a:rPr>
              <a:t>năng</a:t>
            </a:r>
            <a:r>
              <a:rPr lang="en-US" sz="1200" dirty="0">
                <a:solidFill>
                  <a:schemeClr val="tx1">
                    <a:lumMod val="65000"/>
                    <a:lumOff val="35000"/>
                  </a:schemeClr>
                </a:solidFill>
              </a:rPr>
              <a:t> </a:t>
            </a:r>
            <a:r>
              <a:rPr lang="en-US" sz="1200" dirty="0" err="1">
                <a:solidFill>
                  <a:schemeClr val="tx1">
                    <a:lumMod val="65000"/>
                    <a:lumOff val="35000"/>
                  </a:schemeClr>
                </a:solidFill>
              </a:rPr>
              <a:t>một</a:t>
            </a:r>
            <a:r>
              <a:rPr lang="en-US" sz="1200" dirty="0">
                <a:solidFill>
                  <a:schemeClr val="tx1">
                    <a:lumMod val="65000"/>
                    <a:lumOff val="35000"/>
                  </a:schemeClr>
                </a:solidFill>
              </a:rPr>
              <a:t> </a:t>
            </a:r>
            <a:r>
              <a:rPr lang="en-US" sz="1200" dirty="0" err="1">
                <a:solidFill>
                  <a:schemeClr val="tx1">
                    <a:lumMod val="65000"/>
                    <a:lumOff val="35000"/>
                  </a:schemeClr>
                </a:solidFill>
              </a:rPr>
              <a:t>cách</a:t>
            </a:r>
            <a:r>
              <a:rPr lang="en-US" sz="1200" dirty="0">
                <a:solidFill>
                  <a:schemeClr val="tx1">
                    <a:lumMod val="65000"/>
                    <a:lumOff val="35000"/>
                  </a:schemeClr>
                </a:solidFill>
              </a:rPr>
              <a:t> </a:t>
            </a:r>
            <a:r>
              <a:rPr lang="en-US" sz="1200" dirty="0" err="1">
                <a:solidFill>
                  <a:schemeClr val="tx1">
                    <a:lumMod val="65000"/>
                    <a:lumOff val="35000"/>
                  </a:schemeClr>
                </a:solidFill>
              </a:rPr>
              <a:t>dễ</a:t>
            </a:r>
            <a:r>
              <a:rPr lang="en-US" sz="1200" dirty="0">
                <a:solidFill>
                  <a:schemeClr val="tx1">
                    <a:lumMod val="65000"/>
                    <a:lumOff val="35000"/>
                  </a:schemeClr>
                </a:solidFill>
              </a:rPr>
              <a:t> </a:t>
            </a:r>
            <a:r>
              <a:rPr lang="en-US" sz="1200" dirty="0" err="1">
                <a:solidFill>
                  <a:schemeClr val="tx1">
                    <a:lumMod val="65000"/>
                    <a:lumOff val="35000"/>
                  </a:schemeClr>
                </a:solidFill>
              </a:rPr>
              <a:t>dàng</a:t>
            </a:r>
            <a:r>
              <a:rPr lang="en-US" sz="1200" dirty="0">
                <a:solidFill>
                  <a:schemeClr val="tx1">
                    <a:lumMod val="65000"/>
                    <a:lumOff val="35000"/>
                  </a:schemeClr>
                </a:solidFill>
              </a:rPr>
              <a:t>. </a:t>
            </a:r>
            <a:r>
              <a:rPr lang="en-US" sz="1200" dirty="0" err="1">
                <a:solidFill>
                  <a:schemeClr val="tx1">
                    <a:lumMod val="65000"/>
                    <a:lumOff val="35000"/>
                  </a:schemeClr>
                </a:solidFill>
              </a:rPr>
              <a:t>Ngoài</a:t>
            </a:r>
            <a:r>
              <a:rPr lang="en-US" sz="1200" dirty="0">
                <a:solidFill>
                  <a:schemeClr val="tx1">
                    <a:lumMod val="65000"/>
                    <a:lumOff val="35000"/>
                  </a:schemeClr>
                </a:solidFill>
              </a:rPr>
              <a:t> </a:t>
            </a:r>
            <a:r>
              <a:rPr lang="en-US" sz="1200" dirty="0" err="1">
                <a:solidFill>
                  <a:schemeClr val="tx1">
                    <a:lumMod val="65000"/>
                    <a:lumOff val="35000"/>
                  </a:schemeClr>
                </a:solidFill>
              </a:rPr>
              <a:t>ra</a:t>
            </a:r>
            <a:r>
              <a:rPr lang="en-US" sz="1200" dirty="0">
                <a:solidFill>
                  <a:schemeClr val="tx1">
                    <a:lumMod val="65000"/>
                    <a:lumOff val="35000"/>
                  </a:schemeClr>
                </a:solidFill>
              </a:rPr>
              <a:t>, </a:t>
            </a:r>
            <a:r>
              <a:rPr lang="en-US" sz="1200" dirty="0" err="1">
                <a:solidFill>
                  <a:schemeClr val="tx1">
                    <a:lumMod val="65000"/>
                    <a:lumOff val="35000"/>
                  </a:schemeClr>
                </a:solidFill>
              </a:rPr>
              <a:t>scrumy</a:t>
            </a:r>
            <a:r>
              <a:rPr lang="en-US" sz="1200" dirty="0">
                <a:solidFill>
                  <a:schemeClr val="tx1">
                    <a:lumMod val="65000"/>
                    <a:lumOff val="35000"/>
                  </a:schemeClr>
                </a:solidFill>
              </a:rPr>
              <a:t> </a:t>
            </a:r>
            <a:r>
              <a:rPr lang="en-US" sz="1200" dirty="0" err="1">
                <a:solidFill>
                  <a:schemeClr val="tx1">
                    <a:lumMod val="65000"/>
                    <a:lumOff val="35000"/>
                  </a:schemeClr>
                </a:solidFill>
              </a:rPr>
              <a:t>có</a:t>
            </a:r>
            <a:r>
              <a:rPr lang="en-US" sz="1200" dirty="0">
                <a:solidFill>
                  <a:schemeClr val="tx1">
                    <a:lumMod val="65000"/>
                    <a:lumOff val="35000"/>
                  </a:schemeClr>
                </a:solidFill>
              </a:rPr>
              <a:t> </a:t>
            </a:r>
            <a:r>
              <a:rPr lang="en-US" sz="1200" dirty="0" err="1">
                <a:solidFill>
                  <a:schemeClr val="tx1">
                    <a:lumMod val="65000"/>
                    <a:lumOff val="35000"/>
                  </a:schemeClr>
                </a:solidFill>
              </a:rPr>
              <a:t>thể</a:t>
            </a:r>
            <a:r>
              <a:rPr lang="en-US" sz="1200" dirty="0">
                <a:solidFill>
                  <a:schemeClr val="tx1">
                    <a:lumMod val="65000"/>
                    <a:lumOff val="35000"/>
                  </a:schemeClr>
                </a:solidFill>
              </a:rPr>
              <a:t> </a:t>
            </a:r>
            <a:r>
              <a:rPr lang="en-US" sz="1200" dirty="0" err="1">
                <a:solidFill>
                  <a:schemeClr val="tx1">
                    <a:lumMod val="65000"/>
                    <a:lumOff val="35000"/>
                  </a:schemeClr>
                </a:solidFill>
              </a:rPr>
              <a:t>tạo</a:t>
            </a:r>
            <a:r>
              <a:rPr lang="en-US" sz="1200" dirty="0">
                <a:solidFill>
                  <a:schemeClr val="tx1">
                    <a:lumMod val="65000"/>
                    <a:lumOff val="35000"/>
                  </a:schemeClr>
                </a:solidFill>
              </a:rPr>
              <a:t> </a:t>
            </a:r>
            <a:r>
              <a:rPr lang="en-US" sz="1200" dirty="0" err="1">
                <a:solidFill>
                  <a:schemeClr val="tx1">
                    <a:lumMod val="65000"/>
                    <a:lumOff val="35000"/>
                  </a:schemeClr>
                </a:solidFill>
              </a:rPr>
              <a:t>một</a:t>
            </a:r>
            <a:r>
              <a:rPr lang="en-US" sz="1200" dirty="0">
                <a:solidFill>
                  <a:schemeClr val="tx1">
                    <a:lumMod val="65000"/>
                    <a:lumOff val="35000"/>
                  </a:schemeClr>
                </a:solidFill>
              </a:rPr>
              <a:t> project </a:t>
            </a:r>
            <a:r>
              <a:rPr lang="en-US" sz="1200" dirty="0" err="1">
                <a:solidFill>
                  <a:schemeClr val="tx1">
                    <a:lumMod val="65000"/>
                    <a:lumOff val="35000"/>
                  </a:schemeClr>
                </a:solidFill>
              </a:rPr>
              <a:t>miễn</a:t>
            </a:r>
            <a:r>
              <a:rPr lang="en-US" sz="1200" dirty="0">
                <a:solidFill>
                  <a:schemeClr val="tx1">
                    <a:lumMod val="65000"/>
                    <a:lumOff val="35000"/>
                  </a:schemeClr>
                </a:solidFill>
              </a:rPr>
              <a:t> </a:t>
            </a:r>
            <a:r>
              <a:rPr lang="en-US" sz="1200" dirty="0" err="1">
                <a:solidFill>
                  <a:schemeClr val="tx1">
                    <a:lumMod val="65000"/>
                    <a:lumOff val="35000"/>
                  </a:schemeClr>
                </a:solidFill>
              </a:rPr>
              <a:t>phí</a:t>
            </a:r>
            <a:r>
              <a:rPr lang="en-US" sz="1200" dirty="0">
                <a:solidFill>
                  <a:schemeClr val="tx1">
                    <a:lumMod val="65000"/>
                    <a:lumOff val="35000"/>
                  </a:schemeClr>
                </a:solidFill>
              </a:rPr>
              <a:t> </a:t>
            </a:r>
            <a:r>
              <a:rPr lang="en-US" sz="1200" dirty="0" err="1">
                <a:solidFill>
                  <a:schemeClr val="tx1">
                    <a:lumMod val="65000"/>
                    <a:lumOff val="35000"/>
                  </a:schemeClr>
                </a:solidFill>
              </a:rPr>
              <a:t>mà</a:t>
            </a:r>
            <a:r>
              <a:rPr lang="en-US" sz="1200" dirty="0">
                <a:solidFill>
                  <a:schemeClr val="tx1">
                    <a:lumMod val="65000"/>
                    <a:lumOff val="35000"/>
                  </a:schemeClr>
                </a:solidFill>
              </a:rPr>
              <a:t> </a:t>
            </a:r>
            <a:r>
              <a:rPr lang="en-US" sz="1200" dirty="0" err="1">
                <a:solidFill>
                  <a:schemeClr val="tx1">
                    <a:lumMod val="65000"/>
                    <a:lumOff val="35000"/>
                  </a:schemeClr>
                </a:solidFill>
              </a:rPr>
              <a:t>không</a:t>
            </a:r>
            <a:r>
              <a:rPr lang="en-US" sz="1200" dirty="0">
                <a:solidFill>
                  <a:schemeClr val="tx1">
                    <a:lumMod val="65000"/>
                    <a:lumOff val="35000"/>
                  </a:schemeClr>
                </a:solidFill>
              </a:rPr>
              <a:t> </a:t>
            </a:r>
            <a:r>
              <a:rPr lang="en-US" sz="1200" dirty="0" err="1">
                <a:solidFill>
                  <a:schemeClr val="tx1">
                    <a:lumMod val="65000"/>
                    <a:lumOff val="35000"/>
                  </a:schemeClr>
                </a:solidFill>
              </a:rPr>
              <a:t>bị</a:t>
            </a:r>
            <a:r>
              <a:rPr lang="en-US" sz="1200" dirty="0">
                <a:solidFill>
                  <a:schemeClr val="tx1">
                    <a:lumMod val="65000"/>
                    <a:lumOff val="35000"/>
                  </a:schemeClr>
                </a:solidFill>
              </a:rPr>
              <a:t> </a:t>
            </a:r>
            <a:r>
              <a:rPr lang="en-US" sz="1200" dirty="0" err="1">
                <a:solidFill>
                  <a:schemeClr val="tx1">
                    <a:lumMod val="65000"/>
                    <a:lumOff val="35000"/>
                  </a:schemeClr>
                </a:solidFill>
              </a:rPr>
              <a:t>giới</a:t>
            </a:r>
            <a:r>
              <a:rPr lang="en-US" sz="1200" dirty="0">
                <a:solidFill>
                  <a:schemeClr val="tx1">
                    <a:lumMod val="65000"/>
                    <a:lumOff val="35000"/>
                  </a:schemeClr>
                </a:solidFill>
              </a:rPr>
              <a:t> </a:t>
            </a:r>
            <a:r>
              <a:rPr lang="en-US" sz="1200" dirty="0" err="1">
                <a:solidFill>
                  <a:schemeClr val="tx1">
                    <a:lumMod val="65000"/>
                    <a:lumOff val="35000"/>
                  </a:schemeClr>
                </a:solidFill>
              </a:rPr>
              <a:t>hạn</a:t>
            </a:r>
            <a:r>
              <a:rPr lang="en-US" sz="1200" dirty="0">
                <a:solidFill>
                  <a:schemeClr val="tx1">
                    <a:lumMod val="65000"/>
                    <a:lumOff val="35000"/>
                  </a:schemeClr>
                </a:solidFill>
              </a:rPr>
              <a:t> </a:t>
            </a:r>
            <a:r>
              <a:rPr lang="en-US" sz="1200" dirty="0" err="1">
                <a:solidFill>
                  <a:schemeClr val="tx1">
                    <a:lumMod val="65000"/>
                    <a:lumOff val="35000"/>
                  </a:schemeClr>
                </a:solidFill>
              </a:rPr>
              <a:t>nhiều</a:t>
            </a:r>
            <a:r>
              <a:rPr lang="en-US" sz="1200" dirty="0">
                <a:solidFill>
                  <a:schemeClr val="tx1">
                    <a:lumMod val="65000"/>
                    <a:lumOff val="35000"/>
                  </a:schemeClr>
                </a:solidFill>
              </a:rPr>
              <a:t> </a:t>
            </a:r>
            <a:r>
              <a:rPr lang="en-US" sz="1200" dirty="0" err="1">
                <a:solidFill>
                  <a:schemeClr val="tx1">
                    <a:lumMod val="65000"/>
                    <a:lumOff val="35000"/>
                  </a:schemeClr>
                </a:solidFill>
              </a:rPr>
              <a:t>về</a:t>
            </a:r>
            <a:r>
              <a:rPr lang="en-US" sz="1200" dirty="0">
                <a:solidFill>
                  <a:schemeClr val="tx1">
                    <a:lumMod val="65000"/>
                    <a:lumOff val="35000"/>
                  </a:schemeClr>
                </a:solidFill>
              </a:rPr>
              <a:t> </a:t>
            </a:r>
            <a:r>
              <a:rPr lang="en-US" sz="1200" dirty="0" err="1">
                <a:solidFill>
                  <a:schemeClr val="tx1">
                    <a:lumMod val="65000"/>
                    <a:lumOff val="35000"/>
                  </a:schemeClr>
                </a:solidFill>
              </a:rPr>
              <a:t>mặt</a:t>
            </a:r>
            <a:r>
              <a:rPr lang="en-US" sz="1200" dirty="0">
                <a:solidFill>
                  <a:schemeClr val="tx1">
                    <a:lumMod val="65000"/>
                    <a:lumOff val="35000"/>
                  </a:schemeClr>
                </a:solidFill>
              </a:rPr>
              <a:t> </a:t>
            </a:r>
            <a:r>
              <a:rPr lang="en-US" sz="1200" dirty="0" err="1">
                <a:solidFill>
                  <a:schemeClr val="tx1">
                    <a:lumMod val="65000"/>
                    <a:lumOff val="35000"/>
                  </a:schemeClr>
                </a:solidFill>
              </a:rPr>
              <a:t>chức</a:t>
            </a:r>
            <a:r>
              <a:rPr lang="en-US" sz="1200" dirty="0">
                <a:solidFill>
                  <a:schemeClr val="tx1">
                    <a:lumMod val="65000"/>
                    <a:lumOff val="35000"/>
                  </a:schemeClr>
                </a:solidFill>
              </a:rPr>
              <a:t> </a:t>
            </a:r>
            <a:r>
              <a:rPr lang="en-US" sz="1200" dirty="0" err="1">
                <a:solidFill>
                  <a:schemeClr val="tx1">
                    <a:lumMod val="65000"/>
                    <a:lumOff val="35000"/>
                  </a:schemeClr>
                </a:solidFill>
              </a:rPr>
              <a:t>năng</a:t>
            </a:r>
            <a:r>
              <a:rPr lang="en-US" sz="1200" dirty="0">
                <a:solidFill>
                  <a:schemeClr val="tx1">
                    <a:lumMod val="65000"/>
                    <a:lumOff val="35000"/>
                  </a:schemeClr>
                </a:solidFill>
              </a:rPr>
              <a:t> (</a:t>
            </a:r>
            <a:r>
              <a:rPr lang="en-US" sz="1200" dirty="0" err="1">
                <a:solidFill>
                  <a:schemeClr val="tx1">
                    <a:lumMod val="65000"/>
                    <a:lumOff val="35000"/>
                  </a:schemeClr>
                </a:solidFill>
              </a:rPr>
              <a:t>giữa</a:t>
            </a:r>
            <a:r>
              <a:rPr lang="en-US" sz="1200" dirty="0">
                <a:solidFill>
                  <a:schemeClr val="tx1">
                    <a:lumMod val="65000"/>
                    <a:lumOff val="35000"/>
                  </a:schemeClr>
                </a:solidFill>
              </a:rPr>
              <a:t> </a:t>
            </a:r>
            <a:r>
              <a:rPr lang="en-US" sz="1200" dirty="0" err="1">
                <a:solidFill>
                  <a:schemeClr val="tx1">
                    <a:lumMod val="65000"/>
                    <a:lumOff val="35000"/>
                  </a:schemeClr>
                </a:solidFill>
              </a:rPr>
              <a:t>trả</a:t>
            </a:r>
            <a:r>
              <a:rPr lang="en-US" sz="1200" dirty="0">
                <a:solidFill>
                  <a:schemeClr val="tx1">
                    <a:lumMod val="65000"/>
                    <a:lumOff val="35000"/>
                  </a:schemeClr>
                </a:solidFill>
              </a:rPr>
              <a:t> </a:t>
            </a:r>
            <a:r>
              <a:rPr lang="en-US" sz="1200" dirty="0" err="1">
                <a:solidFill>
                  <a:schemeClr val="tx1">
                    <a:lumMod val="65000"/>
                    <a:lumOff val="35000"/>
                  </a:schemeClr>
                </a:solidFill>
              </a:rPr>
              <a:t>phí</a:t>
            </a:r>
            <a:r>
              <a:rPr lang="en-US" sz="1200" dirty="0">
                <a:solidFill>
                  <a:schemeClr val="tx1">
                    <a:lumMod val="65000"/>
                    <a:lumOff val="35000"/>
                  </a:schemeClr>
                </a:solidFill>
              </a:rPr>
              <a:t> </a:t>
            </a:r>
            <a:r>
              <a:rPr lang="en-US" sz="1200" dirty="0" err="1">
                <a:solidFill>
                  <a:schemeClr val="tx1">
                    <a:lumMod val="65000"/>
                    <a:lumOff val="35000"/>
                  </a:schemeClr>
                </a:solidFill>
              </a:rPr>
              <a:t>và</a:t>
            </a:r>
            <a:r>
              <a:rPr lang="en-US" sz="1200" dirty="0">
                <a:solidFill>
                  <a:schemeClr val="tx1">
                    <a:lumMod val="65000"/>
                    <a:lumOff val="35000"/>
                  </a:schemeClr>
                </a:solidFill>
              </a:rPr>
              <a:t> free). </a:t>
            </a:r>
            <a:endParaRPr lang="en-US" sz="1200" b="1" dirty="0">
              <a:solidFill>
                <a:schemeClr val="tx1">
                  <a:lumMod val="65000"/>
                  <a:lumOff val="35000"/>
                </a:schemeClr>
              </a:solidFill>
            </a:endParaRPr>
          </a:p>
        </p:txBody>
      </p:sp>
      <p:sp>
        <p:nvSpPr>
          <p:cNvPr id="5" name="Text Placeholder 1"/>
          <p:cNvSpPr txBox="1">
            <a:spLocks/>
          </p:cNvSpPr>
          <p:nvPr/>
        </p:nvSpPr>
        <p:spPr>
          <a:xfrm>
            <a:off x="1062037" y="1062176"/>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Tool 2 :SCRUMY</a:t>
            </a:r>
          </a:p>
        </p:txBody>
      </p:sp>
      <p:pic>
        <p:nvPicPr>
          <p:cNvPr id="6" name="Picture 5">
            <a:extLst>
              <a:ext uri="{FF2B5EF4-FFF2-40B4-BE49-F238E27FC236}">
                <a16:creationId xmlns="" xmlns:a16="http://schemas.microsoft.com/office/drawing/2014/main" id="{F0D37FB1-BF63-4F56-9C1D-E1B1EE787539}"/>
              </a:ext>
            </a:extLst>
          </p:cNvPr>
          <p:cNvPicPr>
            <a:picLocks noChangeAspect="1"/>
          </p:cNvPicPr>
          <p:nvPr/>
        </p:nvPicPr>
        <p:blipFill>
          <a:blip r:embed="rId2"/>
          <a:stretch>
            <a:fillRect/>
          </a:stretch>
        </p:blipFill>
        <p:spPr>
          <a:xfrm>
            <a:off x="5892800" y="574890"/>
            <a:ext cx="2362506" cy="2348072"/>
          </a:xfrm>
          <a:prstGeom prst="rect">
            <a:avLst/>
          </a:prstGeom>
        </p:spPr>
      </p:pic>
    </p:spTree>
    <p:extLst>
      <p:ext uri="{BB962C8B-B14F-4D97-AF65-F5344CB8AC3E}">
        <p14:creationId xmlns:p14="http://schemas.microsoft.com/office/powerpoint/2010/main" val="22245937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3288" y="1025504"/>
            <a:ext cx="4638288" cy="494814"/>
          </a:xfrm>
        </p:spPr>
        <p:txBody>
          <a:bodyPr/>
          <a:lstStyle/>
          <a:p>
            <a:r>
              <a:rPr lang="en-US" sz="4000" dirty="0"/>
              <a:t>SCRUMY</a:t>
            </a:r>
          </a:p>
        </p:txBody>
      </p:sp>
      <p:sp>
        <p:nvSpPr>
          <p:cNvPr id="4" name="Text Placeholder 3"/>
          <p:cNvSpPr>
            <a:spLocks noGrp="1"/>
          </p:cNvSpPr>
          <p:nvPr>
            <p:ph type="body" sz="quarter" idx="14"/>
          </p:nvPr>
        </p:nvSpPr>
        <p:spPr/>
        <p:txBody>
          <a:bodyPr/>
          <a:lstStyle/>
          <a:p>
            <a:r>
              <a:rPr lang="en-US" dirty="0"/>
              <a:t>SCRUM</a:t>
            </a:r>
          </a:p>
        </p:txBody>
      </p:sp>
      <p:sp>
        <p:nvSpPr>
          <p:cNvPr id="5" name="Text Placeholder 4"/>
          <p:cNvSpPr>
            <a:spLocks noGrp="1"/>
          </p:cNvSpPr>
          <p:nvPr>
            <p:ph type="body" sz="quarter" idx="16"/>
          </p:nvPr>
        </p:nvSpPr>
        <p:spPr/>
        <p:txBody>
          <a:bodyPr/>
          <a:lstStyle/>
          <a:p>
            <a:r>
              <a:rPr lang="en-US" b="1" dirty="0"/>
              <a:t>ĐÁNH GIÁ CÔNG CỤ SCRUMY THEO CÁC TIÊU CHUẨN SAU.</a:t>
            </a:r>
            <a:r>
              <a:rPr lang="en-US" dirty="0"/>
              <a:t>.</a:t>
            </a:r>
          </a:p>
        </p:txBody>
      </p:sp>
      <p:sp>
        <p:nvSpPr>
          <p:cNvPr id="134" name="Text Placeholder 133"/>
          <p:cNvSpPr>
            <a:spLocks noGrp="1"/>
          </p:cNvSpPr>
          <p:nvPr>
            <p:ph type="body" sz="quarter" idx="43"/>
          </p:nvPr>
        </p:nvSpPr>
        <p:spPr/>
        <p:txBody>
          <a:bodyPr/>
          <a:lstStyle/>
          <a:p>
            <a:r>
              <a:rPr lang="en-US" dirty="0"/>
              <a:t>EASE OF USE</a:t>
            </a:r>
          </a:p>
        </p:txBody>
      </p:sp>
      <p:sp>
        <p:nvSpPr>
          <p:cNvPr id="135" name="Text Placeholder 134"/>
          <p:cNvSpPr>
            <a:spLocks noGrp="1"/>
          </p:cNvSpPr>
          <p:nvPr>
            <p:ph type="body" sz="quarter" idx="44"/>
          </p:nvPr>
        </p:nvSpPr>
        <p:spPr/>
        <p:txBody>
          <a:bodyPr/>
          <a:lstStyle/>
          <a:p>
            <a:r>
              <a:rPr lang="en-US" dirty="0"/>
              <a:t>GIAO DIỆN</a:t>
            </a:r>
          </a:p>
        </p:txBody>
      </p:sp>
      <p:sp>
        <p:nvSpPr>
          <p:cNvPr id="136" name="Text Placeholder 135"/>
          <p:cNvSpPr>
            <a:spLocks noGrp="1"/>
          </p:cNvSpPr>
          <p:nvPr>
            <p:ph type="body" sz="quarter" idx="45"/>
          </p:nvPr>
        </p:nvSpPr>
        <p:spPr/>
        <p:txBody>
          <a:bodyPr/>
          <a:lstStyle/>
          <a:p>
            <a:r>
              <a:rPr lang="en-US" dirty="0"/>
              <a:t>CHỨC NĂNG CHO SRCUM</a:t>
            </a:r>
          </a:p>
        </p:txBody>
      </p:sp>
      <p:sp>
        <p:nvSpPr>
          <p:cNvPr id="137" name="Text Placeholder 136"/>
          <p:cNvSpPr>
            <a:spLocks noGrp="1"/>
          </p:cNvSpPr>
          <p:nvPr>
            <p:ph type="body" sz="quarter" idx="46"/>
          </p:nvPr>
        </p:nvSpPr>
        <p:spPr/>
        <p:txBody>
          <a:bodyPr/>
          <a:lstStyle/>
          <a:p>
            <a:r>
              <a:rPr lang="en-US" dirty="0"/>
              <a:t>PHẢN ỨNG</a:t>
            </a:r>
          </a:p>
        </p:txBody>
      </p:sp>
      <p:sp>
        <p:nvSpPr>
          <p:cNvPr id="131" name="Rounded Rectangle 130"/>
          <p:cNvSpPr/>
          <p:nvPr/>
        </p:nvSpPr>
        <p:spPr>
          <a:xfrm>
            <a:off x="892246" y="3128697"/>
            <a:ext cx="2928905" cy="24763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892246" y="3687796"/>
            <a:ext cx="2685841" cy="2598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892246" y="4222149"/>
            <a:ext cx="3203970" cy="227919"/>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892245" y="4761531"/>
            <a:ext cx="1718433" cy="20937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F729911E-F235-48B4-A251-61F4E65E5529}"/>
              </a:ext>
            </a:extLst>
          </p:cNvPr>
          <p:cNvPicPr>
            <a:picLocks noChangeAspect="1"/>
          </p:cNvPicPr>
          <p:nvPr/>
        </p:nvPicPr>
        <p:blipFill>
          <a:blip r:embed="rId2"/>
          <a:stretch>
            <a:fillRect/>
          </a:stretch>
        </p:blipFill>
        <p:spPr>
          <a:xfrm>
            <a:off x="5406783" y="1583740"/>
            <a:ext cx="2996200" cy="2975007"/>
          </a:xfrm>
          <a:prstGeom prst="rect">
            <a:avLst/>
          </a:prstGeom>
        </p:spPr>
      </p:pic>
    </p:spTree>
    <p:extLst>
      <p:ext uri="{BB962C8B-B14F-4D97-AF65-F5344CB8AC3E}">
        <p14:creationId xmlns:p14="http://schemas.microsoft.com/office/powerpoint/2010/main" val="227274393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8" grpId="0" animBg="1"/>
      <p:bldP spid="139" grpId="0" animBg="1"/>
      <p:bldP spid="1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SCRUMY</a:t>
            </a:r>
            <a:endParaRPr lang="en-US" dirty="0"/>
          </a:p>
        </p:txBody>
      </p:sp>
      <p:sp>
        <p:nvSpPr>
          <p:cNvPr id="4" name="Text Placeholder 3"/>
          <p:cNvSpPr>
            <a:spLocks noGrp="1"/>
          </p:cNvSpPr>
          <p:nvPr>
            <p:ph type="body" sz="quarter" idx="24"/>
          </p:nvPr>
        </p:nvSpPr>
        <p:spPr>
          <a:xfrm>
            <a:off x="520146" y="4947485"/>
            <a:ext cx="3288432" cy="342900"/>
          </a:xfrm>
        </p:spPr>
        <p:txBody>
          <a:bodyPr/>
          <a:lstStyle/>
          <a:p>
            <a:r>
              <a:rPr lang="en-US" dirty="0"/>
              <a:t>TRANG CHỦ</a:t>
            </a:r>
          </a:p>
        </p:txBody>
      </p:sp>
      <p:sp>
        <p:nvSpPr>
          <p:cNvPr id="6" name="Text Placeholder 5"/>
          <p:cNvSpPr>
            <a:spLocks noGrp="1"/>
          </p:cNvSpPr>
          <p:nvPr>
            <p:ph type="body" sz="quarter" idx="30"/>
          </p:nvPr>
        </p:nvSpPr>
        <p:spPr>
          <a:xfrm>
            <a:off x="5506299" y="4940068"/>
            <a:ext cx="3289660" cy="342900"/>
          </a:xfrm>
        </p:spPr>
        <p:txBody>
          <a:bodyPr/>
          <a:lstStyle/>
          <a:p>
            <a:r>
              <a:rPr lang="en-US" dirty="0"/>
              <a:t>GIAO DIỆN</a:t>
            </a:r>
          </a:p>
        </p:txBody>
      </p:sp>
      <p:pic>
        <p:nvPicPr>
          <p:cNvPr id="3" name="Picture 2">
            <a:extLst>
              <a:ext uri="{FF2B5EF4-FFF2-40B4-BE49-F238E27FC236}">
                <a16:creationId xmlns="" xmlns:a16="http://schemas.microsoft.com/office/drawing/2014/main" id="{5B25E5D9-CB2E-42E1-81BC-C6B074FDCC5A}"/>
              </a:ext>
            </a:extLst>
          </p:cNvPr>
          <p:cNvPicPr>
            <a:picLocks noChangeAspect="1"/>
          </p:cNvPicPr>
          <p:nvPr/>
        </p:nvPicPr>
        <p:blipFill>
          <a:blip r:embed="rId2"/>
          <a:stretch>
            <a:fillRect/>
          </a:stretch>
        </p:blipFill>
        <p:spPr>
          <a:xfrm>
            <a:off x="132522" y="1412944"/>
            <a:ext cx="4333461" cy="3053039"/>
          </a:xfrm>
          <a:prstGeom prst="rect">
            <a:avLst/>
          </a:prstGeom>
        </p:spPr>
      </p:pic>
      <p:pic>
        <p:nvPicPr>
          <p:cNvPr id="8" name="Picture 7">
            <a:extLst>
              <a:ext uri="{FF2B5EF4-FFF2-40B4-BE49-F238E27FC236}">
                <a16:creationId xmlns="" xmlns:a16="http://schemas.microsoft.com/office/drawing/2014/main" id="{CBB24FBF-E4C3-451D-AD93-11DE9B23DFD0}"/>
              </a:ext>
            </a:extLst>
          </p:cNvPr>
          <p:cNvPicPr>
            <a:picLocks noChangeAspect="1"/>
          </p:cNvPicPr>
          <p:nvPr/>
        </p:nvPicPr>
        <p:blipFill>
          <a:blip r:embed="rId3"/>
          <a:stretch>
            <a:fillRect/>
          </a:stretch>
        </p:blipFill>
        <p:spPr>
          <a:xfrm>
            <a:off x="4625009" y="1412944"/>
            <a:ext cx="4283884" cy="3053039"/>
          </a:xfrm>
          <a:prstGeom prst="rect">
            <a:avLst/>
          </a:prstGeom>
        </p:spPr>
      </p:pic>
    </p:spTree>
    <p:extLst>
      <p:ext uri="{BB962C8B-B14F-4D97-AF65-F5344CB8AC3E}">
        <p14:creationId xmlns:p14="http://schemas.microsoft.com/office/powerpoint/2010/main" val="41659157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281248" y="1822044"/>
            <a:ext cx="4084016" cy="2161560"/>
          </a:xfrm>
          <a:prstGeom prst="rect">
            <a:avLst/>
          </a:prstGeom>
          <a:solidFill>
            <a:schemeClr val="accent3">
              <a:lumMod val="75000"/>
            </a:schemeClr>
          </a:solidFill>
        </p:spPr>
        <p:txBody>
          <a:bodyPr/>
          <a:lstStyle/>
          <a:p>
            <a:pPr marL="285750" lvl="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mạnh</a:t>
            </a:r>
            <a:r>
              <a:rPr lang="en-US" sz="1600" dirty="0">
                <a:solidFill>
                  <a:srgbClr val="FFFF00"/>
                </a:solidFill>
              </a:rPr>
              <a:t>:</a:t>
            </a:r>
          </a:p>
          <a:p>
            <a:pPr marL="228600" indent="-228600" algn="ctr">
              <a:buFont typeface="+mj-lt"/>
              <a:buAutoNum type="arabicPeriod"/>
            </a:pPr>
            <a:r>
              <a:rPr lang="vi-VN" dirty="0">
                <a:solidFill>
                  <a:srgbClr val="F5F5F5"/>
                </a:solidFill>
              </a:rPr>
              <a:t>•	Dễ sử dụng, giao diện đơn giản.</a:t>
            </a:r>
          </a:p>
          <a:p>
            <a:pPr marL="228600" indent="-228600" algn="ctr">
              <a:buFont typeface="+mj-lt"/>
              <a:buAutoNum type="arabicPeriod"/>
            </a:pPr>
            <a:r>
              <a:rPr lang="vi-VN" dirty="0">
                <a:solidFill>
                  <a:srgbClr val="F5F5F5"/>
                </a:solidFill>
              </a:rPr>
              <a:t>•	Có thể save lại project ( Cần có URL).</a:t>
            </a:r>
          </a:p>
          <a:p>
            <a:pPr marL="228600" indent="-228600" algn="ctr">
              <a:buFont typeface="+mj-lt"/>
              <a:buAutoNum type="arabicPeriod"/>
            </a:pPr>
            <a:r>
              <a:rPr lang="vi-VN" dirty="0">
                <a:solidFill>
                  <a:srgbClr val="F5F5F5"/>
                </a:solidFill>
              </a:rPr>
              <a:t>•	Free.</a:t>
            </a:r>
          </a:p>
          <a:p>
            <a:pPr marL="228600" indent="-228600" algn="ctr">
              <a:buFont typeface="+mj-lt"/>
              <a:buAutoNum type="arabicPeriod"/>
            </a:pPr>
            <a:r>
              <a:rPr lang="vi-VN" dirty="0">
                <a:solidFill>
                  <a:srgbClr val="F5F5F5"/>
                </a:solidFill>
              </a:rPr>
              <a:t>•	Không giới hạn project.</a:t>
            </a:r>
          </a:p>
          <a:p>
            <a:pPr marL="228600" indent="-228600" algn="ctr">
              <a:buFont typeface="+mj-lt"/>
              <a:buAutoNum type="arabicPeriod"/>
            </a:pPr>
            <a:r>
              <a:rPr lang="vi-VN" dirty="0">
                <a:solidFill>
                  <a:srgbClr val="F5F5F5"/>
                </a:solidFill>
              </a:rPr>
              <a:t>•	Dễ quản lý một project cho người mới.</a:t>
            </a:r>
          </a:p>
          <a:p>
            <a:pPr lvl="0"/>
            <a:endParaRPr lang="en-US" sz="1600" dirty="0"/>
          </a:p>
        </p:txBody>
      </p:sp>
      <p:sp>
        <p:nvSpPr>
          <p:cNvPr id="3" name="Text Placeholder 2"/>
          <p:cNvSpPr>
            <a:spLocks noGrp="1"/>
          </p:cNvSpPr>
          <p:nvPr>
            <p:ph type="body" sz="quarter" idx="10"/>
          </p:nvPr>
        </p:nvSpPr>
        <p:spPr>
          <a:prstGeom prst="rect">
            <a:avLst/>
          </a:prstGeom>
        </p:spPr>
        <p:txBody>
          <a:bodyPr/>
          <a:lstStyle/>
          <a:p>
            <a:pPr lvl="0"/>
            <a:r>
              <a:rPr lang="en-US" dirty="0"/>
              <a:t>ĐÁNH GIÁ</a:t>
            </a:r>
          </a:p>
        </p:txBody>
      </p:sp>
      <p:sp>
        <p:nvSpPr>
          <p:cNvPr id="5" name="Text Placeholder 1">
            <a:extLst>
              <a:ext uri="{FF2B5EF4-FFF2-40B4-BE49-F238E27FC236}">
                <a16:creationId xmlns="" xmlns:a16="http://schemas.microsoft.com/office/drawing/2014/main" id="{1426FFC0-4FC5-41FF-96CC-E3A0B2703925}"/>
              </a:ext>
            </a:extLst>
          </p:cNvPr>
          <p:cNvSpPr txBox="1">
            <a:spLocks/>
          </p:cNvSpPr>
          <p:nvPr/>
        </p:nvSpPr>
        <p:spPr>
          <a:xfrm>
            <a:off x="4927796" y="1822043"/>
            <a:ext cx="3977666" cy="2161562"/>
          </a:xfrm>
          <a:prstGeom prst="rect">
            <a:avLst/>
          </a:prstGeom>
          <a:solidFill>
            <a:schemeClr val="accent3">
              <a:lumMod val="75000"/>
            </a:schemeClr>
          </a:solidFill>
        </p:spPr>
        <p:txBody>
          <a:bodyPr vert="horz" lIns="95057" tIns="47529" rIns="95057" bIns="47529"/>
          <a:lstStyle>
            <a:lvl1pPr marL="0" indent="0" algn="just" defTabSz="405037" rtl="0" eaLnBrk="1" latinLnBrk="0" hangingPunct="1">
              <a:lnSpc>
                <a:spcPct val="130000"/>
              </a:lnSpc>
              <a:spcBef>
                <a:spcPct val="20000"/>
              </a:spcBef>
              <a:buFont typeface="Arial"/>
              <a:buNone/>
              <a:defRPr sz="1200" kern="1200">
                <a:solidFill>
                  <a:schemeClr val="tx1">
                    <a:lumMod val="50000"/>
                    <a:lumOff val="50000"/>
                  </a:schemeClr>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yếu</a:t>
            </a:r>
            <a:r>
              <a:rPr lang="en-US" sz="1600" dirty="0">
                <a:solidFill>
                  <a:srgbClr val="FFFF00"/>
                </a:solidFill>
              </a:rPr>
              <a:t>:</a:t>
            </a:r>
          </a:p>
          <a:p>
            <a:pPr marL="228600" indent="-228600" algn="ctr">
              <a:buFont typeface="+mj-lt"/>
              <a:buAutoNum type="arabicPeriod"/>
            </a:pPr>
            <a:r>
              <a:rPr lang="vi-VN" dirty="0">
                <a:solidFill>
                  <a:srgbClr val="F5F5F5"/>
                </a:solidFill>
              </a:rPr>
              <a:t>•	Hạn chế về mặt tính năng.</a:t>
            </a:r>
          </a:p>
          <a:p>
            <a:pPr marL="228600" indent="-228600" algn="ctr">
              <a:buFont typeface="+mj-lt"/>
              <a:buAutoNum type="arabicPeriod"/>
            </a:pPr>
            <a:r>
              <a:rPr lang="vi-VN" dirty="0">
                <a:solidFill>
                  <a:srgbClr val="F5F5F5"/>
                </a:solidFill>
              </a:rPr>
              <a:t>•	Không có tích hợp với các phần mềm khác.</a:t>
            </a:r>
          </a:p>
          <a:p>
            <a:pPr marL="228600" indent="-228600" algn="ctr">
              <a:buFont typeface="+mj-lt"/>
              <a:buAutoNum type="arabicPeriod"/>
            </a:pPr>
            <a:r>
              <a:rPr lang="vi-VN" dirty="0">
                <a:solidFill>
                  <a:srgbClr val="F5F5F5"/>
                </a:solidFill>
              </a:rPr>
              <a:t>•	Không có thông báo về sự thay đổi.</a:t>
            </a:r>
          </a:p>
          <a:p>
            <a:endParaRPr lang="en-US" sz="1600" dirty="0"/>
          </a:p>
        </p:txBody>
      </p:sp>
    </p:spTree>
    <p:extLst>
      <p:ext uri="{BB962C8B-B14F-4D97-AF65-F5344CB8AC3E}">
        <p14:creationId xmlns:p14="http://schemas.microsoft.com/office/powerpoint/2010/main" val="229896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PLANS AND PRICING</a:t>
            </a:r>
          </a:p>
        </p:txBody>
      </p:sp>
      <p:pic>
        <p:nvPicPr>
          <p:cNvPr id="4" name="Picture 3">
            <a:extLst>
              <a:ext uri="{FF2B5EF4-FFF2-40B4-BE49-F238E27FC236}">
                <a16:creationId xmlns="" xmlns:a16="http://schemas.microsoft.com/office/drawing/2014/main" id="{4543CA1A-40AF-45A8-A594-1526A2DDC7E9}"/>
              </a:ext>
            </a:extLst>
          </p:cNvPr>
          <p:cNvPicPr>
            <a:picLocks noChangeAspect="1"/>
          </p:cNvPicPr>
          <p:nvPr/>
        </p:nvPicPr>
        <p:blipFill>
          <a:blip r:embed="rId2"/>
          <a:stretch>
            <a:fillRect/>
          </a:stretch>
        </p:blipFill>
        <p:spPr>
          <a:xfrm>
            <a:off x="931218" y="1502726"/>
            <a:ext cx="7172997" cy="3781457"/>
          </a:xfrm>
          <a:prstGeom prst="rect">
            <a:avLst/>
          </a:prstGeom>
        </p:spPr>
      </p:pic>
    </p:spTree>
    <p:extLst>
      <p:ext uri="{BB962C8B-B14F-4D97-AF65-F5344CB8AC3E}">
        <p14:creationId xmlns:p14="http://schemas.microsoft.com/office/powerpoint/2010/main" val="6516717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chemeClr val="bg1">
                    <a:lumMod val="50000"/>
                  </a:schemeClr>
                </a:solidFill>
              </a:rPr>
              <a:t>Giới</a:t>
            </a:r>
            <a:r>
              <a:rPr lang="en-US" dirty="0">
                <a:solidFill>
                  <a:schemeClr val="bg1">
                    <a:lumMod val="50000"/>
                  </a:schemeClr>
                </a:solidFill>
              </a:rPr>
              <a:t> </a:t>
            </a:r>
            <a:r>
              <a:rPr lang="en-US" dirty="0" err="1">
                <a:solidFill>
                  <a:schemeClr val="bg1">
                    <a:lumMod val="50000"/>
                  </a:schemeClr>
                </a:solidFill>
              </a:rPr>
              <a:t>thiệu</a:t>
            </a:r>
            <a:endParaRPr lang="en-US" dirty="0">
              <a:solidFill>
                <a:schemeClr val="bg1">
                  <a:lumMod val="50000"/>
                </a:schemeClr>
              </a:solidFill>
            </a:endParaRPr>
          </a:p>
        </p:txBody>
      </p:sp>
      <p:sp>
        <p:nvSpPr>
          <p:cNvPr id="3" name="Text Placeholder 2"/>
          <p:cNvSpPr>
            <a:spLocks noGrp="1"/>
          </p:cNvSpPr>
          <p:nvPr>
            <p:ph type="body" sz="quarter" idx="16"/>
          </p:nvPr>
        </p:nvSpPr>
        <p:spPr>
          <a:xfrm>
            <a:off x="1062036" y="4121099"/>
            <a:ext cx="6885961" cy="958902"/>
          </a:xfrm>
        </p:spPr>
        <p:txBody>
          <a:bodyPr/>
          <a:lstStyle/>
          <a:p>
            <a:r>
              <a:rPr lang="vi-VN" sz="1200" b="1" dirty="0">
                <a:solidFill>
                  <a:schemeClr val="bg1">
                    <a:lumMod val="50000"/>
                  </a:schemeClr>
                </a:solidFill>
              </a:rPr>
              <a:t>VersionOne là một phần mềm thương mại dùng để quản lý các đồ án thuộc họ Agile. Phần mềm này thích hợp cho tất cả các kích thước và </a:t>
            </a:r>
            <a:r>
              <a:rPr lang="en-US" sz="1200" b="1" dirty="0" err="1">
                <a:solidFill>
                  <a:schemeClr val="bg1">
                    <a:lumMod val="50000"/>
                  </a:schemeClr>
                </a:solidFill>
              </a:rPr>
              <a:t>các</a:t>
            </a:r>
            <a:r>
              <a:rPr lang="vi-VN" sz="1200" b="1" dirty="0">
                <a:solidFill>
                  <a:schemeClr val="bg1">
                    <a:lumMod val="50000"/>
                  </a:schemeClr>
                </a:solidFill>
              </a:rPr>
              <a:t> scope của một dự án nhất định. Ngoài ra, VersionOne còn có khả năng tích hợp với Github cũng như tạo ra hiệu suất cao trong việc quản lí nhiều team, công việc hoặc dự án. VersionOne hiện tại hỗ trợ các phương pháp thuộc Agile như Scrum, Kanban, Lean, XP và hybrid.</a:t>
            </a:r>
            <a:endParaRPr lang="en-US" b="1" dirty="0">
              <a:solidFill>
                <a:schemeClr val="bg1">
                  <a:lumMod val="50000"/>
                </a:schemeClr>
              </a:solidFill>
            </a:endParaRPr>
          </a:p>
        </p:txBody>
      </p:sp>
      <p:sp>
        <p:nvSpPr>
          <p:cNvPr id="5" name="Text Placeholder 1"/>
          <p:cNvSpPr txBox="1">
            <a:spLocks/>
          </p:cNvSpPr>
          <p:nvPr/>
        </p:nvSpPr>
        <p:spPr>
          <a:xfrm>
            <a:off x="1062037" y="1062176"/>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Tool 3 : VERSIONONE</a:t>
            </a:r>
          </a:p>
        </p:txBody>
      </p:sp>
      <p:pic>
        <p:nvPicPr>
          <p:cNvPr id="4" name="Picture 3">
            <a:extLst>
              <a:ext uri="{FF2B5EF4-FFF2-40B4-BE49-F238E27FC236}">
                <a16:creationId xmlns="" xmlns:a16="http://schemas.microsoft.com/office/drawing/2014/main" id="{77BED320-3B12-4DDF-8CDF-D7934FFBD7C9}"/>
              </a:ext>
            </a:extLst>
          </p:cNvPr>
          <p:cNvPicPr>
            <a:picLocks noChangeAspect="1"/>
          </p:cNvPicPr>
          <p:nvPr/>
        </p:nvPicPr>
        <p:blipFill>
          <a:blip r:embed="rId2"/>
          <a:stretch>
            <a:fillRect/>
          </a:stretch>
        </p:blipFill>
        <p:spPr>
          <a:xfrm>
            <a:off x="6343926" y="427348"/>
            <a:ext cx="1629472" cy="1629472"/>
          </a:xfrm>
          <a:prstGeom prst="rect">
            <a:avLst/>
          </a:prstGeom>
        </p:spPr>
      </p:pic>
    </p:spTree>
    <p:extLst>
      <p:ext uri="{BB962C8B-B14F-4D97-AF65-F5344CB8AC3E}">
        <p14:creationId xmlns:p14="http://schemas.microsoft.com/office/powerpoint/2010/main" val="960844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965200" y="1391063"/>
            <a:ext cx="3556000" cy="494814"/>
          </a:xfrm>
        </p:spPr>
        <p:txBody>
          <a:bodyPr/>
          <a:lstStyle/>
          <a:p>
            <a:r>
              <a:rPr lang="en-US" dirty="0">
                <a:solidFill>
                  <a:schemeClr val="accent1"/>
                </a:solidFill>
              </a:rPr>
              <a:t>Welcome</a:t>
            </a:r>
          </a:p>
        </p:txBody>
      </p:sp>
      <p:sp>
        <p:nvSpPr>
          <p:cNvPr id="4" name="Text Placeholder 3"/>
          <p:cNvSpPr>
            <a:spLocks noGrp="1"/>
          </p:cNvSpPr>
          <p:nvPr>
            <p:ph type="body" sz="quarter" idx="14"/>
          </p:nvPr>
        </p:nvSpPr>
        <p:spPr>
          <a:xfrm>
            <a:off x="796611" y="1432632"/>
            <a:ext cx="4597400" cy="365093"/>
          </a:xfrm>
        </p:spPr>
        <p:txBody>
          <a:bodyPr/>
          <a:lstStyle/>
          <a:p>
            <a:r>
              <a:rPr lang="en-US" sz="3600" dirty="0" smtClean="0">
                <a:solidFill>
                  <a:schemeClr val="accent3"/>
                </a:solidFill>
              </a:rPr>
              <a:t>TOOLS FOR SCRUM</a:t>
            </a:r>
            <a:endParaRPr lang="en-US" sz="3600" dirty="0">
              <a:solidFill>
                <a:schemeClr val="accent3"/>
              </a:solidFill>
            </a:endParaRPr>
          </a:p>
        </p:txBody>
      </p:sp>
      <p:sp>
        <p:nvSpPr>
          <p:cNvPr id="5" name="Text Placeholder 4"/>
          <p:cNvSpPr>
            <a:spLocks noGrp="1"/>
          </p:cNvSpPr>
          <p:nvPr>
            <p:ph type="body" sz="quarter" idx="16"/>
          </p:nvPr>
        </p:nvSpPr>
        <p:spPr>
          <a:xfrm>
            <a:off x="822011" y="2328383"/>
            <a:ext cx="4757420" cy="820635"/>
          </a:xfrm>
        </p:spPr>
        <p:txBody>
          <a:bodyPr/>
          <a:lstStyle/>
          <a:p>
            <a:pPr marL="285750" indent="-285750">
              <a:buFont typeface="Wingdings" panose="05000000000000000000" pitchFamily="2" charset="2"/>
              <a:buChar char="q"/>
            </a:pPr>
            <a:r>
              <a:rPr lang="en-US" sz="1600" dirty="0" err="1">
                <a:solidFill>
                  <a:schemeClr val="accent4">
                    <a:lumMod val="60000"/>
                    <a:lumOff val="40000"/>
                  </a:schemeClr>
                </a:solidFill>
                <a:latin typeface="Consolas" panose="020B0609020204030204" pitchFamily="49" charset="0"/>
              </a:rPr>
              <a:t>Đồ</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án</a:t>
            </a:r>
            <a:r>
              <a:rPr lang="en-US" sz="1600" dirty="0">
                <a:solidFill>
                  <a:schemeClr val="accent4">
                    <a:lumMod val="60000"/>
                    <a:lumOff val="40000"/>
                  </a:schemeClr>
                </a:solidFill>
                <a:latin typeface="Consolas" panose="020B0609020204030204" pitchFamily="49" charset="0"/>
              </a:rPr>
              <a:t> seminar </a:t>
            </a:r>
            <a:r>
              <a:rPr lang="en-US" sz="1600" dirty="0" err="1">
                <a:solidFill>
                  <a:schemeClr val="accent4">
                    <a:lumMod val="60000"/>
                    <a:lumOff val="40000"/>
                  </a:schemeClr>
                </a:solidFill>
                <a:latin typeface="Consolas" panose="020B0609020204030204" pitchFamily="49" charset="0"/>
              </a:rPr>
              <a:t>của</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nhóm</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là</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tìm</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hiểu</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và</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đánh</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giá</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tổng</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quan</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các</a:t>
            </a:r>
            <a:r>
              <a:rPr lang="en-US" sz="1600" dirty="0">
                <a:solidFill>
                  <a:schemeClr val="accent4">
                    <a:lumMod val="60000"/>
                    <a:lumOff val="40000"/>
                  </a:schemeClr>
                </a:solidFill>
                <a:latin typeface="Consolas" panose="020B0609020204030204" pitchFamily="49" charset="0"/>
              </a:rPr>
              <a:t> tool </a:t>
            </a:r>
            <a:r>
              <a:rPr lang="en-US" sz="1600" dirty="0" err="1">
                <a:solidFill>
                  <a:schemeClr val="accent4">
                    <a:lumMod val="60000"/>
                    <a:lumOff val="40000"/>
                  </a:schemeClr>
                </a:solidFill>
                <a:latin typeface="Consolas" panose="020B0609020204030204" pitchFamily="49" charset="0"/>
              </a:rPr>
              <a:t>hỗ</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trợ</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cho</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việc</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quản</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lý</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đồ</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án</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bằng</a:t>
            </a:r>
            <a:r>
              <a:rPr lang="en-US" sz="1600" dirty="0">
                <a:solidFill>
                  <a:schemeClr val="accent4">
                    <a:lumMod val="60000"/>
                    <a:lumOff val="40000"/>
                  </a:schemeClr>
                </a:solidFill>
                <a:latin typeface="Consolas" panose="020B0609020204030204" pitchFamily="49" charset="0"/>
              </a:rPr>
              <a:t> SCRUM.</a:t>
            </a:r>
          </a:p>
        </p:txBody>
      </p:sp>
      <p:grpSp>
        <p:nvGrpSpPr>
          <p:cNvPr id="6" name="Group 5"/>
          <p:cNvGrpSpPr/>
          <p:nvPr/>
        </p:nvGrpSpPr>
        <p:grpSpPr>
          <a:xfrm>
            <a:off x="4208430" y="-1094858"/>
            <a:ext cx="5570570" cy="4277713"/>
            <a:chOff x="3573430" y="-316693"/>
            <a:chExt cx="5570570" cy="4277713"/>
          </a:xfrm>
        </p:grpSpPr>
        <p:sp>
          <p:nvSpPr>
            <p:cNvPr id="7" name="Isosceles Triangle 6"/>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rot="10800000">
            <a:off x="-1997140" y="2492479"/>
            <a:ext cx="5570570" cy="4277713"/>
            <a:chOff x="-1620870" y="2337607"/>
            <a:chExt cx="5570570" cy="4277713"/>
          </a:xfrm>
        </p:grpSpPr>
        <p:sp>
          <p:nvSpPr>
            <p:cNvPr id="69" name="Isosceles Triangle 6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Isosceles Triangle 7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Isosceles Triangle 7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Isosceles Triangle 8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Isosceles Triangle 9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Isosceles Triangle 9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Isosceles Triangle 9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Isosceles Triangle 10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Isosceles Triangle 10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Isosceles Triangle 10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Isosceles Triangle 10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557747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3288" y="1025504"/>
            <a:ext cx="4638288" cy="494814"/>
          </a:xfrm>
        </p:spPr>
        <p:txBody>
          <a:bodyPr/>
          <a:lstStyle/>
          <a:p>
            <a:r>
              <a:rPr lang="en-US" sz="4000" dirty="0"/>
              <a:t>VERSIONONE</a:t>
            </a:r>
          </a:p>
        </p:txBody>
      </p:sp>
      <p:sp>
        <p:nvSpPr>
          <p:cNvPr id="4" name="Text Placeholder 3"/>
          <p:cNvSpPr>
            <a:spLocks noGrp="1"/>
          </p:cNvSpPr>
          <p:nvPr>
            <p:ph type="body" sz="quarter" idx="14"/>
          </p:nvPr>
        </p:nvSpPr>
        <p:spPr/>
        <p:txBody>
          <a:bodyPr/>
          <a:lstStyle/>
          <a:p>
            <a:r>
              <a:rPr lang="en-US" dirty="0"/>
              <a:t>SCRUM</a:t>
            </a:r>
          </a:p>
        </p:txBody>
      </p:sp>
      <p:sp>
        <p:nvSpPr>
          <p:cNvPr id="5" name="Text Placeholder 4"/>
          <p:cNvSpPr>
            <a:spLocks noGrp="1"/>
          </p:cNvSpPr>
          <p:nvPr>
            <p:ph type="body" sz="quarter" idx="16"/>
          </p:nvPr>
        </p:nvSpPr>
        <p:spPr/>
        <p:txBody>
          <a:bodyPr/>
          <a:lstStyle/>
          <a:p>
            <a:r>
              <a:rPr lang="en-US" b="1" dirty="0"/>
              <a:t>ĐÁNH GIÁ CÔNG CỤ VERSIONONE THEO CÁC TIÊU CHUẨN SAU.</a:t>
            </a:r>
            <a:r>
              <a:rPr lang="en-US" dirty="0"/>
              <a:t>.</a:t>
            </a:r>
          </a:p>
        </p:txBody>
      </p:sp>
      <p:sp>
        <p:nvSpPr>
          <p:cNvPr id="134" name="Text Placeholder 133"/>
          <p:cNvSpPr>
            <a:spLocks noGrp="1"/>
          </p:cNvSpPr>
          <p:nvPr>
            <p:ph type="body" sz="quarter" idx="43"/>
          </p:nvPr>
        </p:nvSpPr>
        <p:spPr/>
        <p:txBody>
          <a:bodyPr/>
          <a:lstStyle/>
          <a:p>
            <a:r>
              <a:rPr lang="en-US" dirty="0"/>
              <a:t>EASE OF USE</a:t>
            </a:r>
          </a:p>
        </p:txBody>
      </p:sp>
      <p:sp>
        <p:nvSpPr>
          <p:cNvPr id="135" name="Text Placeholder 134"/>
          <p:cNvSpPr>
            <a:spLocks noGrp="1"/>
          </p:cNvSpPr>
          <p:nvPr>
            <p:ph type="body" sz="quarter" idx="44"/>
          </p:nvPr>
        </p:nvSpPr>
        <p:spPr/>
        <p:txBody>
          <a:bodyPr/>
          <a:lstStyle/>
          <a:p>
            <a:r>
              <a:rPr lang="en-US" dirty="0"/>
              <a:t>GIAO DIỆN</a:t>
            </a:r>
          </a:p>
        </p:txBody>
      </p:sp>
      <p:sp>
        <p:nvSpPr>
          <p:cNvPr id="136" name="Text Placeholder 135"/>
          <p:cNvSpPr>
            <a:spLocks noGrp="1"/>
          </p:cNvSpPr>
          <p:nvPr>
            <p:ph type="body" sz="quarter" idx="45"/>
          </p:nvPr>
        </p:nvSpPr>
        <p:spPr/>
        <p:txBody>
          <a:bodyPr/>
          <a:lstStyle/>
          <a:p>
            <a:r>
              <a:rPr lang="en-US" dirty="0"/>
              <a:t>CHỨC NĂNG CHO SRCUM</a:t>
            </a:r>
          </a:p>
        </p:txBody>
      </p:sp>
      <p:sp>
        <p:nvSpPr>
          <p:cNvPr id="137" name="Text Placeholder 136"/>
          <p:cNvSpPr>
            <a:spLocks noGrp="1"/>
          </p:cNvSpPr>
          <p:nvPr>
            <p:ph type="body" sz="quarter" idx="46"/>
          </p:nvPr>
        </p:nvSpPr>
        <p:spPr/>
        <p:txBody>
          <a:bodyPr/>
          <a:lstStyle/>
          <a:p>
            <a:r>
              <a:rPr lang="en-US" dirty="0"/>
              <a:t>PHẢN ỨNG</a:t>
            </a:r>
          </a:p>
        </p:txBody>
      </p:sp>
      <p:sp>
        <p:nvSpPr>
          <p:cNvPr id="131" name="Rounded Rectangle 130"/>
          <p:cNvSpPr/>
          <p:nvPr/>
        </p:nvSpPr>
        <p:spPr>
          <a:xfrm>
            <a:off x="892246" y="3128697"/>
            <a:ext cx="2928905" cy="24763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892246" y="3687796"/>
            <a:ext cx="2928906" cy="2523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892246" y="4222149"/>
            <a:ext cx="3203970" cy="227919"/>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892245" y="4761531"/>
            <a:ext cx="2103715" cy="20937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F1C6D684-D89B-43ED-AEF8-4770793578EE}"/>
              </a:ext>
            </a:extLst>
          </p:cNvPr>
          <p:cNvPicPr>
            <a:picLocks noChangeAspect="1"/>
          </p:cNvPicPr>
          <p:nvPr/>
        </p:nvPicPr>
        <p:blipFill>
          <a:blip r:embed="rId2"/>
          <a:stretch>
            <a:fillRect/>
          </a:stretch>
        </p:blipFill>
        <p:spPr>
          <a:xfrm>
            <a:off x="5641124" y="1428750"/>
            <a:ext cx="2857500" cy="2857500"/>
          </a:xfrm>
          <a:prstGeom prst="rect">
            <a:avLst/>
          </a:prstGeom>
        </p:spPr>
      </p:pic>
    </p:spTree>
    <p:extLst>
      <p:ext uri="{BB962C8B-B14F-4D97-AF65-F5344CB8AC3E}">
        <p14:creationId xmlns:p14="http://schemas.microsoft.com/office/powerpoint/2010/main" val="223369281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8" grpId="0" animBg="1"/>
      <p:bldP spid="139" grpId="0" animBg="1"/>
      <p:bldP spid="1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VERSIONONE</a:t>
            </a:r>
          </a:p>
        </p:txBody>
      </p:sp>
      <p:sp>
        <p:nvSpPr>
          <p:cNvPr id="4" name="Text Placeholder 3"/>
          <p:cNvSpPr>
            <a:spLocks noGrp="1"/>
          </p:cNvSpPr>
          <p:nvPr>
            <p:ph type="body" sz="quarter" idx="24"/>
          </p:nvPr>
        </p:nvSpPr>
        <p:spPr>
          <a:xfrm>
            <a:off x="520146" y="4947485"/>
            <a:ext cx="3288432" cy="342900"/>
          </a:xfrm>
        </p:spPr>
        <p:txBody>
          <a:bodyPr/>
          <a:lstStyle/>
          <a:p>
            <a:r>
              <a:rPr lang="en-US" dirty="0"/>
              <a:t>TRANG CHỦ</a:t>
            </a:r>
          </a:p>
        </p:txBody>
      </p:sp>
      <p:sp>
        <p:nvSpPr>
          <p:cNvPr id="6" name="Text Placeholder 5"/>
          <p:cNvSpPr>
            <a:spLocks noGrp="1"/>
          </p:cNvSpPr>
          <p:nvPr>
            <p:ph type="body" sz="quarter" idx="30"/>
          </p:nvPr>
        </p:nvSpPr>
        <p:spPr>
          <a:xfrm>
            <a:off x="5506299" y="4940068"/>
            <a:ext cx="3289660" cy="342900"/>
          </a:xfrm>
        </p:spPr>
        <p:txBody>
          <a:bodyPr/>
          <a:lstStyle/>
          <a:p>
            <a:r>
              <a:rPr lang="en-US" dirty="0"/>
              <a:t>GIAO DIỆN</a:t>
            </a:r>
          </a:p>
        </p:txBody>
      </p:sp>
      <p:pic>
        <p:nvPicPr>
          <p:cNvPr id="5" name="Picture 4">
            <a:extLst>
              <a:ext uri="{FF2B5EF4-FFF2-40B4-BE49-F238E27FC236}">
                <a16:creationId xmlns="" xmlns:a16="http://schemas.microsoft.com/office/drawing/2014/main" id="{8A9605E1-DCAA-4F27-BFF0-448DB57DAF23}"/>
              </a:ext>
            </a:extLst>
          </p:cNvPr>
          <p:cNvPicPr>
            <a:picLocks noChangeAspect="1"/>
          </p:cNvPicPr>
          <p:nvPr/>
        </p:nvPicPr>
        <p:blipFill>
          <a:blip r:embed="rId2"/>
          <a:stretch>
            <a:fillRect/>
          </a:stretch>
        </p:blipFill>
        <p:spPr>
          <a:xfrm>
            <a:off x="66907" y="1486829"/>
            <a:ext cx="4453054" cy="3040565"/>
          </a:xfrm>
          <a:prstGeom prst="rect">
            <a:avLst/>
          </a:prstGeom>
        </p:spPr>
      </p:pic>
      <p:pic>
        <p:nvPicPr>
          <p:cNvPr id="7" name="Picture 6">
            <a:extLst>
              <a:ext uri="{FF2B5EF4-FFF2-40B4-BE49-F238E27FC236}">
                <a16:creationId xmlns="" xmlns:a16="http://schemas.microsoft.com/office/drawing/2014/main" id="{3E9B71D4-DB15-4633-B972-2AB8671BE92D}"/>
              </a:ext>
            </a:extLst>
          </p:cNvPr>
          <p:cNvPicPr>
            <a:picLocks noChangeAspect="1"/>
          </p:cNvPicPr>
          <p:nvPr/>
        </p:nvPicPr>
        <p:blipFill>
          <a:blip r:embed="rId3"/>
          <a:stretch>
            <a:fillRect/>
          </a:stretch>
        </p:blipFill>
        <p:spPr>
          <a:xfrm>
            <a:off x="4668644" y="1486828"/>
            <a:ext cx="4421716" cy="3040566"/>
          </a:xfrm>
          <a:prstGeom prst="rect">
            <a:avLst/>
          </a:prstGeom>
        </p:spPr>
      </p:pic>
    </p:spTree>
    <p:extLst>
      <p:ext uri="{BB962C8B-B14F-4D97-AF65-F5344CB8AC3E}">
        <p14:creationId xmlns:p14="http://schemas.microsoft.com/office/powerpoint/2010/main" val="586817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281248" y="1822044"/>
            <a:ext cx="4084016" cy="2161560"/>
          </a:xfrm>
          <a:prstGeom prst="rect">
            <a:avLst/>
          </a:prstGeom>
          <a:solidFill>
            <a:schemeClr val="accent3">
              <a:lumMod val="75000"/>
            </a:schemeClr>
          </a:solidFill>
        </p:spPr>
        <p:txBody>
          <a:bodyPr/>
          <a:lstStyle/>
          <a:p>
            <a:pPr marL="285750" lvl="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mạnh</a:t>
            </a:r>
            <a:r>
              <a:rPr lang="en-US" sz="1600" dirty="0">
                <a:solidFill>
                  <a:srgbClr val="FFFF00"/>
                </a:solidFill>
              </a:rPr>
              <a:t>:</a:t>
            </a:r>
          </a:p>
          <a:p>
            <a:pPr marL="228600" indent="-228600" algn="ctr">
              <a:buFont typeface="+mj-lt"/>
              <a:buAutoNum type="arabicPeriod"/>
            </a:pPr>
            <a:r>
              <a:rPr lang="vi-VN" dirty="0">
                <a:solidFill>
                  <a:srgbClr val="F5F5F5"/>
                </a:solidFill>
              </a:rPr>
              <a:t>Dễ sử dụng.</a:t>
            </a:r>
          </a:p>
          <a:p>
            <a:pPr marL="228600" indent="-228600" algn="ctr">
              <a:buFont typeface="+mj-lt"/>
              <a:buAutoNum type="arabicPeriod"/>
            </a:pPr>
            <a:r>
              <a:rPr lang="vi-VN" dirty="0">
                <a:solidFill>
                  <a:srgbClr val="F5F5F5"/>
                </a:solidFill>
              </a:rPr>
              <a:t>Có hệ thống tích hợp tốt.</a:t>
            </a:r>
          </a:p>
          <a:p>
            <a:pPr marL="228600" indent="-228600" algn="ctr">
              <a:buFont typeface="+mj-lt"/>
              <a:buAutoNum type="arabicPeriod"/>
            </a:pPr>
            <a:r>
              <a:rPr lang="vi-VN" dirty="0">
                <a:solidFill>
                  <a:srgbClr val="F5F5F5"/>
                </a:solidFill>
              </a:rPr>
              <a:t>Giao diện thân thiện với mọi đối tượng người dùng. </a:t>
            </a:r>
          </a:p>
          <a:p>
            <a:pPr marL="228600" indent="-228600" algn="ctr">
              <a:buFont typeface="+mj-lt"/>
              <a:buAutoNum type="arabicPeriod"/>
            </a:pPr>
            <a:r>
              <a:rPr lang="vi-VN" dirty="0">
                <a:solidFill>
                  <a:srgbClr val="F5F5F5"/>
                </a:solidFill>
              </a:rPr>
              <a:t>Tích hợp được với Github. </a:t>
            </a:r>
          </a:p>
          <a:p>
            <a:pPr marL="228600" indent="-228600" algn="ctr">
              <a:buFont typeface="+mj-lt"/>
              <a:buAutoNum type="arabicPeriod"/>
            </a:pPr>
            <a:r>
              <a:rPr lang="vi-VN" dirty="0">
                <a:solidFill>
                  <a:srgbClr val="F5F5F5"/>
                </a:solidFill>
              </a:rPr>
              <a:t>Theo dõi tiến độ công việc trong các kì sprint dễ dàng. </a:t>
            </a:r>
          </a:p>
          <a:p>
            <a:pPr lvl="0"/>
            <a:endParaRPr lang="en-US" sz="1600" dirty="0"/>
          </a:p>
        </p:txBody>
      </p:sp>
      <p:sp>
        <p:nvSpPr>
          <p:cNvPr id="3" name="Text Placeholder 2"/>
          <p:cNvSpPr>
            <a:spLocks noGrp="1"/>
          </p:cNvSpPr>
          <p:nvPr>
            <p:ph type="body" sz="quarter" idx="10"/>
          </p:nvPr>
        </p:nvSpPr>
        <p:spPr>
          <a:prstGeom prst="rect">
            <a:avLst/>
          </a:prstGeom>
        </p:spPr>
        <p:txBody>
          <a:bodyPr/>
          <a:lstStyle/>
          <a:p>
            <a:pPr lvl="0"/>
            <a:r>
              <a:rPr lang="en-US" dirty="0"/>
              <a:t>ĐÁNH GIÁ</a:t>
            </a:r>
          </a:p>
        </p:txBody>
      </p:sp>
      <p:sp>
        <p:nvSpPr>
          <p:cNvPr id="5" name="Text Placeholder 1">
            <a:extLst>
              <a:ext uri="{FF2B5EF4-FFF2-40B4-BE49-F238E27FC236}">
                <a16:creationId xmlns="" xmlns:a16="http://schemas.microsoft.com/office/drawing/2014/main" id="{1426FFC0-4FC5-41FF-96CC-E3A0B2703925}"/>
              </a:ext>
            </a:extLst>
          </p:cNvPr>
          <p:cNvSpPr txBox="1">
            <a:spLocks/>
          </p:cNvSpPr>
          <p:nvPr/>
        </p:nvSpPr>
        <p:spPr>
          <a:xfrm>
            <a:off x="4927796" y="1822043"/>
            <a:ext cx="3977666" cy="2161562"/>
          </a:xfrm>
          <a:prstGeom prst="rect">
            <a:avLst/>
          </a:prstGeom>
          <a:solidFill>
            <a:schemeClr val="accent3">
              <a:lumMod val="75000"/>
            </a:schemeClr>
          </a:solidFill>
        </p:spPr>
        <p:txBody>
          <a:bodyPr vert="horz" lIns="95057" tIns="47529" rIns="95057" bIns="47529"/>
          <a:lstStyle>
            <a:lvl1pPr marL="0" indent="0" algn="just" defTabSz="405037" rtl="0" eaLnBrk="1" latinLnBrk="0" hangingPunct="1">
              <a:lnSpc>
                <a:spcPct val="130000"/>
              </a:lnSpc>
              <a:spcBef>
                <a:spcPct val="20000"/>
              </a:spcBef>
              <a:buFont typeface="Arial"/>
              <a:buNone/>
              <a:defRPr sz="1200" kern="1200">
                <a:solidFill>
                  <a:schemeClr val="tx1">
                    <a:lumMod val="50000"/>
                    <a:lumOff val="50000"/>
                  </a:schemeClr>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yếu</a:t>
            </a:r>
            <a:r>
              <a:rPr lang="en-US" sz="1600" dirty="0">
                <a:solidFill>
                  <a:srgbClr val="FFFF00"/>
                </a:solidFill>
              </a:rPr>
              <a:t>:</a:t>
            </a:r>
          </a:p>
          <a:p>
            <a:pPr marL="228600" indent="-228600" algn="ctr">
              <a:buFont typeface="+mj-lt"/>
              <a:buAutoNum type="arabicPeriod"/>
            </a:pPr>
            <a:r>
              <a:rPr lang="vi-VN" dirty="0">
                <a:solidFill>
                  <a:srgbClr val="F5F5F5"/>
                </a:solidFill>
              </a:rPr>
              <a:t>Có quá nhiều chức năng, tuy nhiên lại bị giới hạn nếu dùng free.</a:t>
            </a:r>
          </a:p>
          <a:p>
            <a:pPr marL="228600" indent="-228600" algn="ctr">
              <a:buFont typeface="+mj-lt"/>
              <a:buAutoNum type="arabicPeriod"/>
            </a:pPr>
            <a:r>
              <a:rPr lang="vi-VN" dirty="0">
                <a:solidFill>
                  <a:srgbClr val="F5F5F5"/>
                </a:solidFill>
              </a:rPr>
              <a:t>Chức năng đôi khi không ổn định. </a:t>
            </a:r>
          </a:p>
          <a:p>
            <a:pPr marL="228600" indent="-228600" algn="ctr">
              <a:buFont typeface="+mj-lt"/>
              <a:buAutoNum type="arabicPeriod"/>
            </a:pPr>
            <a:r>
              <a:rPr lang="vi-VN" dirty="0">
                <a:solidFill>
                  <a:srgbClr val="F5F5F5"/>
                </a:solidFill>
              </a:rPr>
              <a:t> Chức năng nhiều dẫn tới việc tạo rào cản cho người dùng mới.</a:t>
            </a:r>
          </a:p>
          <a:p>
            <a:pPr marL="228600" indent="-228600" algn="ctr">
              <a:buFont typeface="+mj-lt"/>
              <a:buAutoNum type="arabicPeriod"/>
            </a:pPr>
            <a:r>
              <a:rPr lang="vi-VN" dirty="0">
                <a:solidFill>
                  <a:srgbClr val="F5F5F5"/>
                </a:solidFill>
              </a:rPr>
              <a:t>Còn</a:t>
            </a:r>
            <a:r>
              <a:rPr lang="en-US" dirty="0">
                <a:solidFill>
                  <a:srgbClr val="F5F5F5"/>
                </a:solidFill>
              </a:rPr>
              <a:t> </a:t>
            </a:r>
            <a:r>
              <a:rPr lang="en-US" dirty="0" err="1">
                <a:solidFill>
                  <a:srgbClr val="F5F5F5"/>
                </a:solidFill>
              </a:rPr>
              <a:t>nhiều</a:t>
            </a:r>
            <a:r>
              <a:rPr lang="vi-VN" dirty="0">
                <a:solidFill>
                  <a:srgbClr val="F5F5F5"/>
                </a:solidFill>
              </a:rPr>
              <a:t> lỗi. </a:t>
            </a:r>
          </a:p>
          <a:p>
            <a:endParaRPr lang="en-US" sz="1600" dirty="0"/>
          </a:p>
        </p:txBody>
      </p:sp>
    </p:spTree>
    <p:extLst>
      <p:ext uri="{BB962C8B-B14F-4D97-AF65-F5344CB8AC3E}">
        <p14:creationId xmlns:p14="http://schemas.microsoft.com/office/powerpoint/2010/main" val="3039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PLANS AND PRICING</a:t>
            </a:r>
          </a:p>
        </p:txBody>
      </p:sp>
      <p:pic>
        <p:nvPicPr>
          <p:cNvPr id="4" name="Picture 3">
            <a:extLst>
              <a:ext uri="{FF2B5EF4-FFF2-40B4-BE49-F238E27FC236}">
                <a16:creationId xmlns="" xmlns:a16="http://schemas.microsoft.com/office/drawing/2014/main" id="{7A54CA81-6856-4A33-BAE1-C963EA265D66}"/>
              </a:ext>
            </a:extLst>
          </p:cNvPr>
          <p:cNvPicPr>
            <a:picLocks noChangeAspect="1"/>
          </p:cNvPicPr>
          <p:nvPr/>
        </p:nvPicPr>
        <p:blipFill>
          <a:blip r:embed="rId2"/>
          <a:stretch>
            <a:fillRect/>
          </a:stretch>
        </p:blipFill>
        <p:spPr>
          <a:xfrm>
            <a:off x="478012" y="1395623"/>
            <a:ext cx="8079409" cy="4222733"/>
          </a:xfrm>
          <a:prstGeom prst="rect">
            <a:avLst/>
          </a:prstGeom>
        </p:spPr>
      </p:pic>
    </p:spTree>
    <p:extLst>
      <p:ext uri="{BB962C8B-B14F-4D97-AF65-F5344CB8AC3E}">
        <p14:creationId xmlns:p14="http://schemas.microsoft.com/office/powerpoint/2010/main" val="1033379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USER REVIEW</a:t>
            </a:r>
          </a:p>
        </p:txBody>
      </p:sp>
      <p:pic>
        <p:nvPicPr>
          <p:cNvPr id="3" name="Picture 2">
            <a:extLst>
              <a:ext uri="{FF2B5EF4-FFF2-40B4-BE49-F238E27FC236}">
                <a16:creationId xmlns="" xmlns:a16="http://schemas.microsoft.com/office/drawing/2014/main" id="{01CCF7E7-669E-4886-B18B-2A0EF070531D}"/>
              </a:ext>
            </a:extLst>
          </p:cNvPr>
          <p:cNvPicPr>
            <a:picLocks noChangeAspect="1"/>
          </p:cNvPicPr>
          <p:nvPr/>
        </p:nvPicPr>
        <p:blipFill>
          <a:blip r:embed="rId2"/>
          <a:stretch>
            <a:fillRect/>
          </a:stretch>
        </p:blipFill>
        <p:spPr>
          <a:xfrm>
            <a:off x="930868" y="1436711"/>
            <a:ext cx="7042529" cy="3975348"/>
          </a:xfrm>
          <a:prstGeom prst="rect">
            <a:avLst/>
          </a:prstGeom>
        </p:spPr>
      </p:pic>
    </p:spTree>
    <p:extLst>
      <p:ext uri="{BB962C8B-B14F-4D97-AF65-F5344CB8AC3E}">
        <p14:creationId xmlns:p14="http://schemas.microsoft.com/office/powerpoint/2010/main" val="18311707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USER REVIEW</a:t>
            </a:r>
          </a:p>
        </p:txBody>
      </p:sp>
      <p:pic>
        <p:nvPicPr>
          <p:cNvPr id="3" name="Picture 2">
            <a:extLst>
              <a:ext uri="{FF2B5EF4-FFF2-40B4-BE49-F238E27FC236}">
                <a16:creationId xmlns="" xmlns:a16="http://schemas.microsoft.com/office/drawing/2014/main" id="{517E7F66-BF80-4DCC-B5D9-C2C8971E5C05}"/>
              </a:ext>
            </a:extLst>
          </p:cNvPr>
          <p:cNvPicPr>
            <a:picLocks noChangeAspect="1"/>
          </p:cNvPicPr>
          <p:nvPr/>
        </p:nvPicPr>
        <p:blipFill>
          <a:blip r:embed="rId2"/>
          <a:stretch>
            <a:fillRect/>
          </a:stretch>
        </p:blipFill>
        <p:spPr>
          <a:xfrm>
            <a:off x="1005211" y="1422306"/>
            <a:ext cx="6968187" cy="3997187"/>
          </a:xfrm>
          <a:prstGeom prst="rect">
            <a:avLst/>
          </a:prstGeom>
        </p:spPr>
      </p:pic>
    </p:spTree>
    <p:extLst>
      <p:ext uri="{BB962C8B-B14F-4D97-AF65-F5344CB8AC3E}">
        <p14:creationId xmlns:p14="http://schemas.microsoft.com/office/powerpoint/2010/main" val="34496417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chemeClr val="bg1">
                    <a:lumMod val="50000"/>
                  </a:schemeClr>
                </a:solidFill>
              </a:rPr>
              <a:t>Giới</a:t>
            </a:r>
            <a:r>
              <a:rPr lang="en-US" dirty="0">
                <a:solidFill>
                  <a:schemeClr val="bg1">
                    <a:lumMod val="50000"/>
                  </a:schemeClr>
                </a:solidFill>
              </a:rPr>
              <a:t> </a:t>
            </a:r>
            <a:r>
              <a:rPr lang="en-US" dirty="0" err="1">
                <a:solidFill>
                  <a:schemeClr val="bg1">
                    <a:lumMod val="50000"/>
                  </a:schemeClr>
                </a:solidFill>
              </a:rPr>
              <a:t>thiệu</a:t>
            </a:r>
            <a:endParaRPr lang="en-US" dirty="0">
              <a:solidFill>
                <a:schemeClr val="bg1">
                  <a:lumMod val="50000"/>
                </a:schemeClr>
              </a:solidFill>
            </a:endParaRPr>
          </a:p>
        </p:txBody>
      </p:sp>
      <p:sp>
        <p:nvSpPr>
          <p:cNvPr id="3" name="Text Placeholder 2"/>
          <p:cNvSpPr>
            <a:spLocks noGrp="1"/>
          </p:cNvSpPr>
          <p:nvPr>
            <p:ph type="body" sz="quarter" idx="16"/>
          </p:nvPr>
        </p:nvSpPr>
        <p:spPr>
          <a:xfrm>
            <a:off x="1062036" y="4121099"/>
            <a:ext cx="6885961" cy="958902"/>
          </a:xfrm>
        </p:spPr>
        <p:txBody>
          <a:bodyPr/>
          <a:lstStyle/>
          <a:p>
            <a:r>
              <a:rPr lang="vi-VN" sz="1200" b="1" dirty="0">
                <a:solidFill>
                  <a:schemeClr val="bg1">
                    <a:lumMod val="50000"/>
                  </a:schemeClr>
                </a:solidFill>
              </a:rPr>
              <a:t>Scrumdo là một công cụ hỗ trợ quản lý dự án theo agile, gồm quản lý ngân sách, sự hợp tác của các thành viên trong một team phát triển dự án, tùy biến, theo dõi những biến cố trong quá trình phát triển dự án, báo cáo quản lý các công việc</a:t>
            </a:r>
            <a:endParaRPr lang="en-US" b="1" dirty="0">
              <a:solidFill>
                <a:schemeClr val="bg1">
                  <a:lumMod val="50000"/>
                </a:schemeClr>
              </a:solidFill>
            </a:endParaRPr>
          </a:p>
        </p:txBody>
      </p:sp>
      <p:sp>
        <p:nvSpPr>
          <p:cNvPr id="5" name="Text Placeholder 1"/>
          <p:cNvSpPr txBox="1">
            <a:spLocks/>
          </p:cNvSpPr>
          <p:nvPr/>
        </p:nvSpPr>
        <p:spPr>
          <a:xfrm>
            <a:off x="1062037" y="1062176"/>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Tool 4:SCRUMDO</a:t>
            </a:r>
          </a:p>
        </p:txBody>
      </p:sp>
      <p:pic>
        <p:nvPicPr>
          <p:cNvPr id="4" name="Picture 3">
            <a:extLst>
              <a:ext uri="{FF2B5EF4-FFF2-40B4-BE49-F238E27FC236}">
                <a16:creationId xmlns="" xmlns:a16="http://schemas.microsoft.com/office/drawing/2014/main" id="{BBD85774-9567-4521-80EA-F9ECC4204839}"/>
              </a:ext>
            </a:extLst>
          </p:cNvPr>
          <p:cNvPicPr>
            <a:picLocks noChangeAspect="1"/>
          </p:cNvPicPr>
          <p:nvPr/>
        </p:nvPicPr>
        <p:blipFill>
          <a:blip r:embed="rId2"/>
          <a:stretch>
            <a:fillRect/>
          </a:stretch>
        </p:blipFill>
        <p:spPr>
          <a:xfrm>
            <a:off x="5541136" y="751313"/>
            <a:ext cx="2938527" cy="981541"/>
          </a:xfrm>
          <a:prstGeom prst="rect">
            <a:avLst/>
          </a:prstGeom>
        </p:spPr>
      </p:pic>
    </p:spTree>
    <p:extLst>
      <p:ext uri="{BB962C8B-B14F-4D97-AF65-F5344CB8AC3E}">
        <p14:creationId xmlns:p14="http://schemas.microsoft.com/office/powerpoint/2010/main" val="3188157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3288" y="1025504"/>
            <a:ext cx="4638288" cy="494814"/>
          </a:xfrm>
        </p:spPr>
        <p:txBody>
          <a:bodyPr/>
          <a:lstStyle/>
          <a:p>
            <a:r>
              <a:rPr lang="en-US" sz="4000" dirty="0"/>
              <a:t>SRUMDO</a:t>
            </a:r>
          </a:p>
        </p:txBody>
      </p:sp>
      <p:sp>
        <p:nvSpPr>
          <p:cNvPr id="4" name="Text Placeholder 3"/>
          <p:cNvSpPr>
            <a:spLocks noGrp="1"/>
          </p:cNvSpPr>
          <p:nvPr>
            <p:ph type="body" sz="quarter" idx="14"/>
          </p:nvPr>
        </p:nvSpPr>
        <p:spPr/>
        <p:txBody>
          <a:bodyPr/>
          <a:lstStyle/>
          <a:p>
            <a:r>
              <a:rPr lang="en-US" dirty="0"/>
              <a:t>SCRUM</a:t>
            </a:r>
          </a:p>
        </p:txBody>
      </p:sp>
      <p:sp>
        <p:nvSpPr>
          <p:cNvPr id="5" name="Text Placeholder 4"/>
          <p:cNvSpPr>
            <a:spLocks noGrp="1"/>
          </p:cNvSpPr>
          <p:nvPr>
            <p:ph type="body" sz="quarter" idx="16"/>
          </p:nvPr>
        </p:nvSpPr>
        <p:spPr/>
        <p:txBody>
          <a:bodyPr/>
          <a:lstStyle/>
          <a:p>
            <a:r>
              <a:rPr lang="en-US" b="1" dirty="0"/>
              <a:t>ĐÁNH GIÁ CÔNG CỤ SCRUMDO THEO CÁC TIÊU CHUẨN SAU.</a:t>
            </a:r>
            <a:r>
              <a:rPr lang="en-US" dirty="0"/>
              <a:t>.</a:t>
            </a:r>
          </a:p>
        </p:txBody>
      </p:sp>
      <p:sp>
        <p:nvSpPr>
          <p:cNvPr id="134" name="Text Placeholder 133"/>
          <p:cNvSpPr>
            <a:spLocks noGrp="1"/>
          </p:cNvSpPr>
          <p:nvPr>
            <p:ph type="body" sz="quarter" idx="43"/>
          </p:nvPr>
        </p:nvSpPr>
        <p:spPr/>
        <p:txBody>
          <a:bodyPr/>
          <a:lstStyle/>
          <a:p>
            <a:r>
              <a:rPr lang="en-US" dirty="0"/>
              <a:t>EASE OF USE</a:t>
            </a:r>
          </a:p>
        </p:txBody>
      </p:sp>
      <p:sp>
        <p:nvSpPr>
          <p:cNvPr id="135" name="Text Placeholder 134"/>
          <p:cNvSpPr>
            <a:spLocks noGrp="1"/>
          </p:cNvSpPr>
          <p:nvPr>
            <p:ph type="body" sz="quarter" idx="44"/>
          </p:nvPr>
        </p:nvSpPr>
        <p:spPr/>
        <p:txBody>
          <a:bodyPr/>
          <a:lstStyle/>
          <a:p>
            <a:r>
              <a:rPr lang="en-US" dirty="0"/>
              <a:t>GIAO DIỆN</a:t>
            </a:r>
          </a:p>
        </p:txBody>
      </p:sp>
      <p:sp>
        <p:nvSpPr>
          <p:cNvPr id="136" name="Text Placeholder 135"/>
          <p:cNvSpPr>
            <a:spLocks noGrp="1"/>
          </p:cNvSpPr>
          <p:nvPr>
            <p:ph type="body" sz="quarter" idx="45"/>
          </p:nvPr>
        </p:nvSpPr>
        <p:spPr/>
        <p:txBody>
          <a:bodyPr/>
          <a:lstStyle/>
          <a:p>
            <a:r>
              <a:rPr lang="en-US" dirty="0"/>
              <a:t>CHỨC NĂNG CHO SRCUM</a:t>
            </a:r>
          </a:p>
        </p:txBody>
      </p:sp>
      <p:sp>
        <p:nvSpPr>
          <p:cNvPr id="137" name="Text Placeholder 136"/>
          <p:cNvSpPr>
            <a:spLocks noGrp="1"/>
          </p:cNvSpPr>
          <p:nvPr>
            <p:ph type="body" sz="quarter" idx="46"/>
          </p:nvPr>
        </p:nvSpPr>
        <p:spPr/>
        <p:txBody>
          <a:bodyPr/>
          <a:lstStyle/>
          <a:p>
            <a:r>
              <a:rPr lang="en-US" dirty="0"/>
              <a:t>PHẢN ỨNG</a:t>
            </a:r>
          </a:p>
        </p:txBody>
      </p:sp>
      <p:sp>
        <p:nvSpPr>
          <p:cNvPr id="131" name="Rounded Rectangle 130"/>
          <p:cNvSpPr/>
          <p:nvPr/>
        </p:nvSpPr>
        <p:spPr>
          <a:xfrm>
            <a:off x="892246" y="3128697"/>
            <a:ext cx="3293178" cy="24763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892246" y="3687796"/>
            <a:ext cx="2401081" cy="2523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892246" y="4253394"/>
            <a:ext cx="2594370" cy="19667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892245" y="4774231"/>
            <a:ext cx="2066545" cy="19667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2CED7916-69C0-4708-A242-7BA7F6D74CCC}"/>
              </a:ext>
            </a:extLst>
          </p:cNvPr>
          <p:cNvPicPr>
            <a:picLocks noChangeAspect="1"/>
          </p:cNvPicPr>
          <p:nvPr/>
        </p:nvPicPr>
        <p:blipFill>
          <a:blip r:embed="rId2"/>
          <a:stretch>
            <a:fillRect/>
          </a:stretch>
        </p:blipFill>
        <p:spPr>
          <a:xfrm>
            <a:off x="5644177" y="2327480"/>
            <a:ext cx="2938262" cy="984802"/>
          </a:xfrm>
          <a:prstGeom prst="rect">
            <a:avLst/>
          </a:prstGeom>
        </p:spPr>
      </p:pic>
    </p:spTree>
    <p:extLst>
      <p:ext uri="{BB962C8B-B14F-4D97-AF65-F5344CB8AC3E}">
        <p14:creationId xmlns:p14="http://schemas.microsoft.com/office/powerpoint/2010/main" val="149994096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8" grpId="0" animBg="1"/>
      <p:bldP spid="139" grpId="0" animBg="1"/>
      <p:bldP spid="1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SCRUMDO</a:t>
            </a:r>
          </a:p>
        </p:txBody>
      </p:sp>
      <p:sp>
        <p:nvSpPr>
          <p:cNvPr id="4" name="Text Placeholder 3"/>
          <p:cNvSpPr>
            <a:spLocks noGrp="1"/>
          </p:cNvSpPr>
          <p:nvPr>
            <p:ph type="body" sz="quarter" idx="24"/>
          </p:nvPr>
        </p:nvSpPr>
        <p:spPr>
          <a:xfrm>
            <a:off x="520146" y="4947485"/>
            <a:ext cx="3288432" cy="342900"/>
          </a:xfrm>
        </p:spPr>
        <p:txBody>
          <a:bodyPr/>
          <a:lstStyle/>
          <a:p>
            <a:r>
              <a:rPr lang="en-US" dirty="0"/>
              <a:t>TRANG CHỦ</a:t>
            </a:r>
          </a:p>
        </p:txBody>
      </p:sp>
      <p:sp>
        <p:nvSpPr>
          <p:cNvPr id="6" name="Text Placeholder 5"/>
          <p:cNvSpPr>
            <a:spLocks noGrp="1"/>
          </p:cNvSpPr>
          <p:nvPr>
            <p:ph type="body" sz="quarter" idx="30"/>
          </p:nvPr>
        </p:nvSpPr>
        <p:spPr>
          <a:xfrm>
            <a:off x="5506299" y="4940068"/>
            <a:ext cx="3289660" cy="342900"/>
          </a:xfrm>
        </p:spPr>
        <p:txBody>
          <a:bodyPr/>
          <a:lstStyle/>
          <a:p>
            <a:r>
              <a:rPr lang="en-US" dirty="0"/>
              <a:t>GIAO DIỆN</a:t>
            </a:r>
          </a:p>
        </p:txBody>
      </p:sp>
      <p:pic>
        <p:nvPicPr>
          <p:cNvPr id="5" name="Picture 4">
            <a:extLst>
              <a:ext uri="{FF2B5EF4-FFF2-40B4-BE49-F238E27FC236}">
                <a16:creationId xmlns="" xmlns:a16="http://schemas.microsoft.com/office/drawing/2014/main" id="{D8EFDF74-E85B-4EDB-9731-88405131DA80}"/>
              </a:ext>
            </a:extLst>
          </p:cNvPr>
          <p:cNvPicPr>
            <a:picLocks noChangeAspect="1"/>
          </p:cNvPicPr>
          <p:nvPr/>
        </p:nvPicPr>
        <p:blipFill>
          <a:blip r:embed="rId2"/>
          <a:stretch>
            <a:fillRect/>
          </a:stretch>
        </p:blipFill>
        <p:spPr>
          <a:xfrm>
            <a:off x="80730" y="1442224"/>
            <a:ext cx="4476207" cy="3062869"/>
          </a:xfrm>
          <a:prstGeom prst="rect">
            <a:avLst/>
          </a:prstGeom>
        </p:spPr>
      </p:pic>
      <p:pic>
        <p:nvPicPr>
          <p:cNvPr id="7" name="Picture 6">
            <a:extLst>
              <a:ext uri="{FF2B5EF4-FFF2-40B4-BE49-F238E27FC236}">
                <a16:creationId xmlns="" xmlns:a16="http://schemas.microsoft.com/office/drawing/2014/main" id="{23674832-C8F4-4B06-BAFD-2B0C6F2C5FFD}"/>
              </a:ext>
            </a:extLst>
          </p:cNvPr>
          <p:cNvPicPr>
            <a:picLocks noChangeAspect="1"/>
          </p:cNvPicPr>
          <p:nvPr/>
        </p:nvPicPr>
        <p:blipFill>
          <a:blip r:embed="rId3"/>
          <a:stretch>
            <a:fillRect/>
          </a:stretch>
        </p:blipFill>
        <p:spPr>
          <a:xfrm>
            <a:off x="4617240" y="1442224"/>
            <a:ext cx="4407813" cy="3046982"/>
          </a:xfrm>
          <a:prstGeom prst="rect">
            <a:avLst/>
          </a:prstGeom>
        </p:spPr>
      </p:pic>
    </p:spTree>
    <p:extLst>
      <p:ext uri="{BB962C8B-B14F-4D97-AF65-F5344CB8AC3E}">
        <p14:creationId xmlns:p14="http://schemas.microsoft.com/office/powerpoint/2010/main" val="561931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344860" y="1822044"/>
            <a:ext cx="4107870" cy="2280830"/>
          </a:xfrm>
          <a:prstGeom prst="rect">
            <a:avLst/>
          </a:prstGeom>
          <a:solidFill>
            <a:schemeClr val="accent3">
              <a:lumMod val="75000"/>
            </a:schemeClr>
          </a:solidFill>
        </p:spPr>
        <p:txBody>
          <a:bodyPr/>
          <a:lstStyle/>
          <a:p>
            <a:pPr marL="285750" lvl="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mạnh</a:t>
            </a:r>
            <a:r>
              <a:rPr lang="en-US" sz="1600" dirty="0">
                <a:solidFill>
                  <a:srgbClr val="FFFF00"/>
                </a:solidFill>
              </a:rPr>
              <a:t>:</a:t>
            </a:r>
          </a:p>
          <a:p>
            <a:pPr marL="228600" indent="-228600" algn="ctr">
              <a:buFont typeface="+mj-lt"/>
              <a:buAutoNum type="arabicPeriod"/>
            </a:pPr>
            <a:r>
              <a:rPr lang="vi-VN" dirty="0">
                <a:solidFill>
                  <a:srgbClr val="F5F5F5"/>
                </a:solidFill>
              </a:rPr>
              <a:t>Có hệ thống tích hợp tốt.</a:t>
            </a:r>
          </a:p>
          <a:p>
            <a:pPr marL="228600" indent="-228600" algn="ctr">
              <a:buFont typeface="+mj-lt"/>
              <a:buAutoNum type="arabicPeriod"/>
            </a:pPr>
            <a:r>
              <a:rPr lang="vi-VN" dirty="0">
                <a:solidFill>
                  <a:srgbClr val="F5F5F5"/>
                </a:solidFill>
              </a:rPr>
              <a:t>Giao diện thân thiện với mọi đối tượng người dùng. </a:t>
            </a:r>
          </a:p>
          <a:p>
            <a:pPr marL="228600" indent="-228600" algn="ctr">
              <a:buFont typeface="+mj-lt"/>
              <a:buAutoNum type="arabicPeriod"/>
            </a:pPr>
            <a:r>
              <a:rPr lang="vi-VN" dirty="0">
                <a:solidFill>
                  <a:srgbClr val="F5F5F5"/>
                </a:solidFill>
              </a:rPr>
              <a:t>Theo dõi tiến độ công việc trong các kì sprint dễ dàng.  </a:t>
            </a:r>
          </a:p>
          <a:p>
            <a:pPr marL="228600" indent="-228600" algn="ctr">
              <a:buFont typeface="+mj-lt"/>
              <a:buAutoNum type="arabicPeriod"/>
            </a:pPr>
            <a:r>
              <a:rPr lang="vi-VN" dirty="0">
                <a:solidFill>
                  <a:srgbClr val="F5F5F5"/>
                </a:solidFill>
              </a:rPr>
              <a:t>Có tutorial cho người mới sử dụng</a:t>
            </a:r>
          </a:p>
          <a:p>
            <a:pPr marL="228600" indent="-228600" algn="ctr">
              <a:buFont typeface="+mj-lt"/>
              <a:buAutoNum type="arabicPeriod"/>
            </a:pPr>
            <a:r>
              <a:rPr lang="vi-VN" dirty="0">
                <a:solidFill>
                  <a:srgbClr val="F5F5F5"/>
                </a:solidFill>
              </a:rPr>
              <a:t>Có quản lý ngân sách</a:t>
            </a:r>
          </a:p>
          <a:p>
            <a:pPr marL="228600" indent="-228600" algn="ctr">
              <a:buFont typeface="+mj-lt"/>
              <a:buAutoNum type="arabicPeriod"/>
            </a:pPr>
            <a:r>
              <a:rPr lang="vi-VN" dirty="0">
                <a:solidFill>
                  <a:srgbClr val="F5F5F5"/>
                </a:solidFill>
              </a:rPr>
              <a:t>Có quản lý tài liệu</a:t>
            </a:r>
          </a:p>
          <a:p>
            <a:pPr marL="228600" indent="-228600" algn="ctr">
              <a:buFont typeface="+mj-lt"/>
              <a:buAutoNum type="arabicPeriod"/>
            </a:pPr>
            <a:r>
              <a:rPr lang="vi-VN" dirty="0">
                <a:solidFill>
                  <a:srgbClr val="F5F5F5"/>
                </a:solidFill>
              </a:rPr>
              <a:t>Quản lý các task tốt</a:t>
            </a:r>
          </a:p>
          <a:p>
            <a:endParaRPr lang="vi-VN" dirty="0">
              <a:solidFill>
                <a:schemeClr val="tx1">
                  <a:lumMod val="75000"/>
                  <a:lumOff val="25000"/>
                </a:schemeClr>
              </a:solidFill>
            </a:endParaRPr>
          </a:p>
          <a:p>
            <a:pPr lvl="0"/>
            <a:endParaRPr lang="en-US" sz="1600" dirty="0"/>
          </a:p>
        </p:txBody>
      </p:sp>
      <p:sp>
        <p:nvSpPr>
          <p:cNvPr id="3" name="Text Placeholder 2"/>
          <p:cNvSpPr>
            <a:spLocks noGrp="1"/>
          </p:cNvSpPr>
          <p:nvPr>
            <p:ph type="body" sz="quarter" idx="10"/>
          </p:nvPr>
        </p:nvSpPr>
        <p:spPr>
          <a:prstGeom prst="rect">
            <a:avLst/>
          </a:prstGeom>
        </p:spPr>
        <p:txBody>
          <a:bodyPr/>
          <a:lstStyle/>
          <a:p>
            <a:pPr lvl="0"/>
            <a:r>
              <a:rPr lang="en-US" dirty="0"/>
              <a:t>ĐÁNH GIÁ</a:t>
            </a:r>
          </a:p>
        </p:txBody>
      </p:sp>
      <p:sp>
        <p:nvSpPr>
          <p:cNvPr id="5" name="Text Placeholder 1">
            <a:extLst>
              <a:ext uri="{FF2B5EF4-FFF2-40B4-BE49-F238E27FC236}">
                <a16:creationId xmlns="" xmlns:a16="http://schemas.microsoft.com/office/drawing/2014/main" id="{1426FFC0-4FC5-41FF-96CC-E3A0B2703925}"/>
              </a:ext>
            </a:extLst>
          </p:cNvPr>
          <p:cNvSpPr txBox="1">
            <a:spLocks/>
          </p:cNvSpPr>
          <p:nvPr/>
        </p:nvSpPr>
        <p:spPr>
          <a:xfrm>
            <a:off x="4760824" y="1822043"/>
            <a:ext cx="4089825" cy="2280832"/>
          </a:xfrm>
          <a:prstGeom prst="rect">
            <a:avLst/>
          </a:prstGeom>
          <a:solidFill>
            <a:schemeClr val="accent3">
              <a:lumMod val="75000"/>
            </a:schemeClr>
          </a:solidFill>
        </p:spPr>
        <p:txBody>
          <a:bodyPr vert="horz" lIns="95057" tIns="47529" rIns="95057" bIns="47529"/>
          <a:lstStyle>
            <a:lvl1pPr marL="0" indent="0" algn="just" defTabSz="405037" rtl="0" eaLnBrk="1" latinLnBrk="0" hangingPunct="1">
              <a:lnSpc>
                <a:spcPct val="130000"/>
              </a:lnSpc>
              <a:spcBef>
                <a:spcPct val="20000"/>
              </a:spcBef>
              <a:buFont typeface="Arial"/>
              <a:buNone/>
              <a:defRPr sz="1200" kern="1200">
                <a:solidFill>
                  <a:schemeClr val="tx1">
                    <a:lumMod val="50000"/>
                    <a:lumOff val="50000"/>
                  </a:schemeClr>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yếu</a:t>
            </a:r>
            <a:r>
              <a:rPr lang="en-US" sz="1600" dirty="0">
                <a:solidFill>
                  <a:srgbClr val="FFFF00"/>
                </a:solidFill>
              </a:rPr>
              <a:t>:</a:t>
            </a:r>
          </a:p>
          <a:p>
            <a:pPr marL="228600" indent="-228600" algn="ctr">
              <a:buFont typeface="+mj-lt"/>
              <a:buAutoNum type="arabicPeriod"/>
            </a:pPr>
            <a:r>
              <a:rPr lang="vi-VN" dirty="0">
                <a:solidFill>
                  <a:srgbClr val="F5F5F5"/>
                </a:solidFill>
              </a:rPr>
              <a:t>Có quá nhiều chức năng, tuy nhiên lại bị giới hạn nếu dùng free.</a:t>
            </a:r>
          </a:p>
          <a:p>
            <a:pPr marL="228600" indent="-228600" algn="ctr">
              <a:buFont typeface="+mj-lt"/>
              <a:buAutoNum type="arabicPeriod"/>
            </a:pPr>
            <a:r>
              <a:rPr lang="vi-VN" dirty="0">
                <a:solidFill>
                  <a:srgbClr val="F5F5F5"/>
                </a:solidFill>
              </a:rPr>
              <a:t>Không có gantt charts</a:t>
            </a:r>
          </a:p>
          <a:p>
            <a:pPr marL="228600" indent="-228600" algn="ctr">
              <a:buFont typeface="+mj-lt"/>
              <a:buAutoNum type="arabicPeriod"/>
            </a:pPr>
            <a:r>
              <a:rPr lang="vi-VN" dirty="0">
                <a:solidFill>
                  <a:srgbClr val="F5F5F5"/>
                </a:solidFill>
              </a:rPr>
              <a:t>Chức năng nhiều dẫn tới việc tạo rào cản cho người dùng mới.</a:t>
            </a:r>
          </a:p>
          <a:p>
            <a:endParaRPr lang="en-US" sz="1600" dirty="0"/>
          </a:p>
        </p:txBody>
      </p:sp>
    </p:spTree>
    <p:extLst>
      <p:ext uri="{BB962C8B-B14F-4D97-AF65-F5344CB8AC3E}">
        <p14:creationId xmlns:p14="http://schemas.microsoft.com/office/powerpoint/2010/main" val="235036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p:txBody>
          <a:bodyPr/>
          <a:lstStyle/>
          <a:p>
            <a:r>
              <a:rPr lang="en-US" dirty="0"/>
              <a:t>Contents</a:t>
            </a:r>
          </a:p>
        </p:txBody>
      </p:sp>
      <p:sp>
        <p:nvSpPr>
          <p:cNvPr id="29" name="Text Placeholder 28"/>
          <p:cNvSpPr>
            <a:spLocks noGrp="1"/>
          </p:cNvSpPr>
          <p:nvPr>
            <p:ph type="body" sz="quarter" idx="13"/>
          </p:nvPr>
        </p:nvSpPr>
        <p:spPr/>
        <p:txBody>
          <a:bodyPr/>
          <a:lstStyle/>
          <a:p>
            <a:r>
              <a:rPr lang="en-US" dirty="0"/>
              <a:t>0</a:t>
            </a:r>
          </a:p>
        </p:txBody>
      </p:sp>
      <p:sp>
        <p:nvSpPr>
          <p:cNvPr id="26" name="Text Placeholder 25"/>
          <p:cNvSpPr>
            <a:spLocks noGrp="1"/>
          </p:cNvSpPr>
          <p:nvPr>
            <p:ph type="body" sz="quarter" idx="14"/>
          </p:nvPr>
        </p:nvSpPr>
        <p:spPr>
          <a:prstGeom prst="rect">
            <a:avLst/>
          </a:prstGeom>
        </p:spPr>
        <p:txBody>
          <a:bodyPr/>
          <a:lstStyle/>
          <a:p>
            <a:r>
              <a:rPr lang="en-US" dirty="0"/>
              <a:t>1</a:t>
            </a:r>
          </a:p>
        </p:txBody>
      </p:sp>
      <p:sp>
        <p:nvSpPr>
          <p:cNvPr id="27" name="Text Placeholder 26"/>
          <p:cNvSpPr>
            <a:spLocks noGrp="1"/>
          </p:cNvSpPr>
          <p:nvPr>
            <p:ph type="body" sz="quarter" idx="11"/>
          </p:nvPr>
        </p:nvSpPr>
        <p:spPr/>
        <p:txBody>
          <a:bodyPr/>
          <a:lstStyle/>
          <a:p>
            <a:r>
              <a:rPr lang="en-US" dirty="0" err="1">
                <a:solidFill>
                  <a:schemeClr val="tx1">
                    <a:lumMod val="95000"/>
                    <a:lumOff val="5000"/>
                  </a:schemeClr>
                </a:solidFill>
              </a:rPr>
              <a:t>Giới</a:t>
            </a:r>
            <a:r>
              <a:rPr lang="en-US" dirty="0">
                <a:solidFill>
                  <a:schemeClr val="tx1">
                    <a:lumMod val="95000"/>
                    <a:lumOff val="5000"/>
                  </a:schemeClr>
                </a:solidFill>
              </a:rPr>
              <a:t> </a:t>
            </a:r>
            <a:r>
              <a:rPr lang="en-US" dirty="0" err="1">
                <a:solidFill>
                  <a:schemeClr val="tx1">
                    <a:lumMod val="95000"/>
                    <a:lumOff val="5000"/>
                  </a:schemeClr>
                </a:solidFill>
              </a:rPr>
              <a:t>Thiệu</a:t>
            </a:r>
            <a:r>
              <a:rPr lang="en-US" dirty="0">
                <a:solidFill>
                  <a:schemeClr val="tx1">
                    <a:lumMod val="95000"/>
                    <a:lumOff val="5000"/>
                  </a:schemeClr>
                </a:solidFill>
              </a:rPr>
              <a:t> </a:t>
            </a:r>
            <a:r>
              <a:rPr lang="en-US" dirty="0" err="1">
                <a:solidFill>
                  <a:schemeClr val="tx1">
                    <a:lumMod val="95000"/>
                    <a:lumOff val="5000"/>
                  </a:schemeClr>
                </a:solidFill>
              </a:rPr>
              <a:t>Nhóm</a:t>
            </a:r>
            <a:endParaRPr lang="en-US" dirty="0">
              <a:solidFill>
                <a:schemeClr val="tx1">
                  <a:lumMod val="95000"/>
                  <a:lumOff val="5000"/>
                </a:schemeClr>
              </a:solidFill>
            </a:endParaRPr>
          </a:p>
        </p:txBody>
      </p:sp>
      <p:sp>
        <p:nvSpPr>
          <p:cNvPr id="32" name="Text Placeholder 31"/>
          <p:cNvSpPr>
            <a:spLocks noGrp="1"/>
          </p:cNvSpPr>
          <p:nvPr>
            <p:ph type="body" sz="quarter" idx="17"/>
          </p:nvPr>
        </p:nvSpPr>
        <p:spPr>
          <a:prstGeom prst="rect">
            <a:avLst/>
          </a:prstGeom>
        </p:spPr>
        <p:txBody>
          <a:bodyPr/>
          <a:lstStyle/>
          <a:p>
            <a:r>
              <a:rPr lang="en-US" dirty="0"/>
              <a:t>0</a:t>
            </a:r>
          </a:p>
        </p:txBody>
      </p:sp>
      <p:sp>
        <p:nvSpPr>
          <p:cNvPr id="33" name="Text Placeholder 32"/>
          <p:cNvSpPr>
            <a:spLocks noGrp="1"/>
          </p:cNvSpPr>
          <p:nvPr>
            <p:ph type="body" sz="quarter" idx="18"/>
          </p:nvPr>
        </p:nvSpPr>
        <p:spPr>
          <a:prstGeom prst="rect">
            <a:avLst/>
          </a:prstGeom>
        </p:spPr>
        <p:txBody>
          <a:bodyPr/>
          <a:lstStyle/>
          <a:p>
            <a:r>
              <a:rPr lang="en-US" dirty="0"/>
              <a:t>2</a:t>
            </a:r>
          </a:p>
        </p:txBody>
      </p:sp>
      <p:sp>
        <p:nvSpPr>
          <p:cNvPr id="30" name="Text Placeholder 29"/>
          <p:cNvSpPr>
            <a:spLocks noGrp="1"/>
          </p:cNvSpPr>
          <p:nvPr>
            <p:ph type="body" sz="quarter" idx="15"/>
          </p:nvPr>
        </p:nvSpPr>
        <p:spPr>
          <a:prstGeom prst="rect">
            <a:avLst/>
          </a:prstGeom>
        </p:spPr>
        <p:txBody>
          <a:bodyPr/>
          <a:lstStyle/>
          <a:p>
            <a:r>
              <a:rPr lang="en-US" dirty="0" err="1">
                <a:solidFill>
                  <a:schemeClr val="tx1">
                    <a:lumMod val="95000"/>
                    <a:lumOff val="5000"/>
                  </a:schemeClr>
                </a:solidFill>
              </a:rPr>
              <a:t>Giới</a:t>
            </a:r>
            <a:r>
              <a:rPr lang="en-US" dirty="0">
                <a:solidFill>
                  <a:schemeClr val="tx1">
                    <a:lumMod val="95000"/>
                    <a:lumOff val="5000"/>
                  </a:schemeClr>
                </a:solidFill>
              </a:rPr>
              <a:t> </a:t>
            </a:r>
            <a:r>
              <a:rPr lang="en-US" dirty="0" err="1">
                <a:solidFill>
                  <a:schemeClr val="tx1">
                    <a:lumMod val="95000"/>
                    <a:lumOff val="5000"/>
                  </a:schemeClr>
                </a:solidFill>
              </a:rPr>
              <a:t>Thiệu</a:t>
            </a:r>
            <a:r>
              <a:rPr lang="en-US" dirty="0">
                <a:solidFill>
                  <a:schemeClr val="tx1">
                    <a:lumMod val="95000"/>
                    <a:lumOff val="5000"/>
                  </a:schemeClr>
                </a:solidFill>
              </a:rPr>
              <a:t> S</a:t>
            </a:r>
            <a:r>
              <a:rPr lang="vi-VN" dirty="0">
                <a:solidFill>
                  <a:schemeClr val="tx1">
                    <a:lumMod val="95000"/>
                    <a:lumOff val="5000"/>
                  </a:schemeClr>
                </a:solidFill>
              </a:rPr>
              <a:t>ơ</a:t>
            </a:r>
            <a:r>
              <a:rPr lang="en-US" dirty="0">
                <a:solidFill>
                  <a:schemeClr val="tx1">
                    <a:lumMod val="95000"/>
                    <a:lumOff val="5000"/>
                  </a:schemeClr>
                </a:solidFill>
              </a:rPr>
              <a:t> L</a:t>
            </a:r>
            <a:r>
              <a:rPr lang="vi-VN" dirty="0">
                <a:solidFill>
                  <a:schemeClr val="tx1">
                    <a:lumMod val="95000"/>
                    <a:lumOff val="5000"/>
                  </a:schemeClr>
                </a:solidFill>
              </a:rPr>
              <a:t>ư</a:t>
            </a:r>
            <a:r>
              <a:rPr lang="en-US" dirty="0" err="1">
                <a:solidFill>
                  <a:schemeClr val="tx1">
                    <a:lumMod val="95000"/>
                    <a:lumOff val="5000"/>
                  </a:schemeClr>
                </a:solidFill>
              </a:rPr>
              <a:t>ợc</a:t>
            </a:r>
            <a:r>
              <a:rPr lang="en-US" dirty="0">
                <a:solidFill>
                  <a:schemeClr val="tx1">
                    <a:lumMod val="95000"/>
                    <a:lumOff val="5000"/>
                  </a:schemeClr>
                </a:solidFill>
              </a:rPr>
              <a:t> </a:t>
            </a:r>
            <a:r>
              <a:rPr lang="en-US" dirty="0" err="1">
                <a:solidFill>
                  <a:schemeClr val="tx1">
                    <a:lumMod val="95000"/>
                    <a:lumOff val="5000"/>
                  </a:schemeClr>
                </a:solidFill>
              </a:rPr>
              <a:t>Về</a:t>
            </a:r>
            <a:r>
              <a:rPr lang="en-US" dirty="0">
                <a:solidFill>
                  <a:schemeClr val="tx1">
                    <a:lumMod val="95000"/>
                    <a:lumOff val="5000"/>
                  </a:schemeClr>
                </a:solidFill>
              </a:rPr>
              <a:t> Scrum</a:t>
            </a:r>
          </a:p>
        </p:txBody>
      </p:sp>
      <p:sp>
        <p:nvSpPr>
          <p:cNvPr id="36" name="Text Placeholder 35"/>
          <p:cNvSpPr>
            <a:spLocks noGrp="1"/>
          </p:cNvSpPr>
          <p:nvPr>
            <p:ph type="body" sz="quarter" idx="21"/>
          </p:nvPr>
        </p:nvSpPr>
        <p:spPr>
          <a:prstGeom prst="rect">
            <a:avLst/>
          </a:prstGeom>
        </p:spPr>
        <p:txBody>
          <a:bodyPr/>
          <a:lstStyle/>
          <a:p>
            <a:r>
              <a:rPr lang="en-US" dirty="0"/>
              <a:t>0</a:t>
            </a:r>
          </a:p>
        </p:txBody>
      </p:sp>
      <p:sp>
        <p:nvSpPr>
          <p:cNvPr id="37" name="Text Placeholder 36"/>
          <p:cNvSpPr>
            <a:spLocks noGrp="1"/>
          </p:cNvSpPr>
          <p:nvPr>
            <p:ph type="body" sz="quarter" idx="22"/>
          </p:nvPr>
        </p:nvSpPr>
        <p:spPr>
          <a:prstGeom prst="rect">
            <a:avLst/>
          </a:prstGeom>
        </p:spPr>
        <p:txBody>
          <a:bodyPr/>
          <a:lstStyle/>
          <a:p>
            <a:r>
              <a:rPr lang="en-US" dirty="0"/>
              <a:t>3</a:t>
            </a:r>
          </a:p>
        </p:txBody>
      </p:sp>
      <p:sp>
        <p:nvSpPr>
          <p:cNvPr id="34" name="Text Placeholder 33"/>
          <p:cNvSpPr>
            <a:spLocks noGrp="1"/>
          </p:cNvSpPr>
          <p:nvPr>
            <p:ph type="body" sz="quarter" idx="19"/>
          </p:nvPr>
        </p:nvSpPr>
        <p:spPr>
          <a:prstGeom prst="rect">
            <a:avLst/>
          </a:prstGeom>
        </p:spPr>
        <p:txBody>
          <a:bodyPr/>
          <a:lstStyle/>
          <a:p>
            <a:r>
              <a:rPr lang="en-US" dirty="0" err="1">
                <a:solidFill>
                  <a:schemeClr val="tx1">
                    <a:lumMod val="95000"/>
                    <a:lumOff val="5000"/>
                  </a:schemeClr>
                </a:solidFill>
              </a:rPr>
              <a:t>Trình</a:t>
            </a:r>
            <a:r>
              <a:rPr lang="en-US" dirty="0">
                <a:solidFill>
                  <a:schemeClr val="tx1">
                    <a:lumMod val="95000"/>
                    <a:lumOff val="5000"/>
                  </a:schemeClr>
                </a:solidFill>
              </a:rPr>
              <a:t> </a:t>
            </a:r>
            <a:r>
              <a:rPr lang="en-US" dirty="0" err="1">
                <a:solidFill>
                  <a:schemeClr val="tx1">
                    <a:lumMod val="95000"/>
                    <a:lumOff val="5000"/>
                  </a:schemeClr>
                </a:solidFill>
              </a:rPr>
              <a:t>Bày</a:t>
            </a:r>
            <a:r>
              <a:rPr lang="en-US" dirty="0">
                <a:solidFill>
                  <a:schemeClr val="tx1">
                    <a:lumMod val="95000"/>
                    <a:lumOff val="5000"/>
                  </a:schemeClr>
                </a:solidFill>
              </a:rPr>
              <a:t> </a:t>
            </a:r>
            <a:r>
              <a:rPr lang="en-US" dirty="0" err="1">
                <a:solidFill>
                  <a:schemeClr val="tx1">
                    <a:lumMod val="95000"/>
                    <a:lumOff val="5000"/>
                  </a:schemeClr>
                </a:solidFill>
              </a:rPr>
              <a:t>Các</a:t>
            </a:r>
            <a:r>
              <a:rPr lang="en-US" dirty="0">
                <a:solidFill>
                  <a:schemeClr val="tx1">
                    <a:lumMod val="95000"/>
                    <a:lumOff val="5000"/>
                  </a:schemeClr>
                </a:solidFill>
              </a:rPr>
              <a:t> Tool </a:t>
            </a:r>
            <a:r>
              <a:rPr lang="en-US" dirty="0" err="1">
                <a:solidFill>
                  <a:schemeClr val="tx1">
                    <a:lumMod val="95000"/>
                    <a:lumOff val="5000"/>
                  </a:schemeClr>
                </a:solidFill>
              </a:rPr>
              <a:t>Đã</a:t>
            </a:r>
            <a:r>
              <a:rPr lang="en-US" dirty="0">
                <a:solidFill>
                  <a:schemeClr val="tx1">
                    <a:lumMod val="95000"/>
                    <a:lumOff val="5000"/>
                  </a:schemeClr>
                </a:solidFill>
              </a:rPr>
              <a:t> </a:t>
            </a:r>
            <a:r>
              <a:rPr lang="en-US" dirty="0" err="1">
                <a:solidFill>
                  <a:schemeClr val="tx1">
                    <a:lumMod val="95000"/>
                    <a:lumOff val="5000"/>
                  </a:schemeClr>
                </a:solidFill>
              </a:rPr>
              <a:t>Tìm</a:t>
            </a:r>
            <a:r>
              <a:rPr lang="en-US" dirty="0">
                <a:solidFill>
                  <a:schemeClr val="tx1">
                    <a:lumMod val="95000"/>
                    <a:lumOff val="5000"/>
                  </a:schemeClr>
                </a:solidFill>
              </a:rPr>
              <a:t> </a:t>
            </a:r>
            <a:r>
              <a:rPr lang="en-US" dirty="0" err="1">
                <a:solidFill>
                  <a:schemeClr val="tx1">
                    <a:lumMod val="95000"/>
                    <a:lumOff val="5000"/>
                  </a:schemeClr>
                </a:solidFill>
              </a:rPr>
              <a:t>Hiểu</a:t>
            </a:r>
            <a:endParaRPr lang="en-US" dirty="0">
              <a:solidFill>
                <a:schemeClr val="tx1">
                  <a:lumMod val="95000"/>
                  <a:lumOff val="5000"/>
                </a:schemeClr>
              </a:solidFill>
            </a:endParaRPr>
          </a:p>
        </p:txBody>
      </p:sp>
      <p:sp>
        <p:nvSpPr>
          <p:cNvPr id="40" name="Text Placeholder 39"/>
          <p:cNvSpPr>
            <a:spLocks noGrp="1"/>
          </p:cNvSpPr>
          <p:nvPr>
            <p:ph type="body" sz="quarter" idx="25"/>
          </p:nvPr>
        </p:nvSpPr>
        <p:spPr>
          <a:prstGeom prst="rect">
            <a:avLst/>
          </a:prstGeom>
        </p:spPr>
        <p:txBody>
          <a:bodyPr/>
          <a:lstStyle/>
          <a:p>
            <a:r>
              <a:rPr lang="en-US" dirty="0"/>
              <a:t>0</a:t>
            </a:r>
          </a:p>
        </p:txBody>
      </p:sp>
      <p:sp>
        <p:nvSpPr>
          <p:cNvPr id="41" name="Text Placeholder 40"/>
          <p:cNvSpPr>
            <a:spLocks noGrp="1"/>
          </p:cNvSpPr>
          <p:nvPr>
            <p:ph type="body" sz="quarter" idx="26"/>
          </p:nvPr>
        </p:nvSpPr>
        <p:spPr>
          <a:prstGeom prst="rect">
            <a:avLst/>
          </a:prstGeom>
        </p:spPr>
        <p:txBody>
          <a:bodyPr/>
          <a:lstStyle/>
          <a:p>
            <a:r>
              <a:rPr lang="en-US" dirty="0"/>
              <a:t>4</a:t>
            </a:r>
          </a:p>
        </p:txBody>
      </p:sp>
      <p:sp>
        <p:nvSpPr>
          <p:cNvPr id="38" name="Text Placeholder 37"/>
          <p:cNvSpPr>
            <a:spLocks noGrp="1"/>
          </p:cNvSpPr>
          <p:nvPr>
            <p:ph type="body" sz="quarter" idx="23"/>
          </p:nvPr>
        </p:nvSpPr>
        <p:spPr>
          <a:prstGeom prst="rect">
            <a:avLst/>
          </a:prstGeom>
        </p:spPr>
        <p:txBody>
          <a:bodyPr/>
          <a:lstStyle/>
          <a:p>
            <a:r>
              <a:rPr lang="en-US" dirty="0">
                <a:solidFill>
                  <a:schemeClr val="tx1">
                    <a:lumMod val="95000"/>
                    <a:lumOff val="5000"/>
                  </a:schemeClr>
                </a:solidFill>
              </a:rPr>
              <a:t>Demo</a:t>
            </a:r>
          </a:p>
        </p:txBody>
      </p:sp>
      <p:sp>
        <p:nvSpPr>
          <p:cNvPr id="45" name="Text Placeholder 44"/>
          <p:cNvSpPr>
            <a:spLocks noGrp="1"/>
          </p:cNvSpPr>
          <p:nvPr>
            <p:ph type="body" sz="quarter" idx="29"/>
          </p:nvPr>
        </p:nvSpPr>
        <p:spPr>
          <a:prstGeom prst="rect">
            <a:avLst/>
          </a:prstGeom>
        </p:spPr>
        <p:txBody>
          <a:bodyPr/>
          <a:lstStyle/>
          <a:p>
            <a:r>
              <a:rPr lang="en-US" dirty="0"/>
              <a:t>0</a:t>
            </a:r>
          </a:p>
        </p:txBody>
      </p:sp>
      <p:sp>
        <p:nvSpPr>
          <p:cNvPr id="46" name="Text Placeholder 45"/>
          <p:cNvSpPr>
            <a:spLocks noGrp="1"/>
          </p:cNvSpPr>
          <p:nvPr>
            <p:ph type="body" sz="quarter" idx="30"/>
          </p:nvPr>
        </p:nvSpPr>
        <p:spPr>
          <a:prstGeom prst="rect">
            <a:avLst/>
          </a:prstGeom>
        </p:spPr>
        <p:txBody>
          <a:bodyPr/>
          <a:lstStyle/>
          <a:p>
            <a:r>
              <a:rPr lang="en-US" dirty="0"/>
              <a:t>5</a:t>
            </a:r>
          </a:p>
        </p:txBody>
      </p:sp>
      <p:sp>
        <p:nvSpPr>
          <p:cNvPr id="43" name="Text Placeholder 42"/>
          <p:cNvSpPr>
            <a:spLocks noGrp="1"/>
          </p:cNvSpPr>
          <p:nvPr>
            <p:ph type="body" sz="quarter" idx="27"/>
          </p:nvPr>
        </p:nvSpPr>
        <p:spPr>
          <a:prstGeom prst="rect">
            <a:avLst/>
          </a:prstGeom>
        </p:spPr>
        <p:txBody>
          <a:bodyPr/>
          <a:lstStyle/>
          <a:p>
            <a:r>
              <a:rPr lang="en-US" dirty="0" smtClean="0">
                <a:solidFill>
                  <a:schemeClr val="tx1">
                    <a:lumMod val="95000"/>
                    <a:lumOff val="5000"/>
                  </a:schemeClr>
                </a:solidFill>
              </a:rPr>
              <a:t>Q&amp;A </a:t>
            </a:r>
            <a:r>
              <a:rPr lang="en-US" dirty="0" err="1" smtClean="0">
                <a:solidFill>
                  <a:schemeClr val="tx1">
                    <a:lumMod val="95000"/>
                    <a:lumOff val="5000"/>
                  </a:schemeClr>
                </a:solidFill>
              </a:rPr>
              <a:t>Kết</a:t>
            </a:r>
            <a:r>
              <a:rPr lang="en-US" dirty="0" smtClean="0">
                <a:solidFill>
                  <a:schemeClr val="tx1">
                    <a:lumMod val="95000"/>
                    <a:lumOff val="5000"/>
                  </a:schemeClr>
                </a:solidFill>
              </a:rPr>
              <a:t> </a:t>
            </a:r>
            <a:r>
              <a:rPr lang="en-US" dirty="0" err="1" smtClean="0">
                <a:solidFill>
                  <a:schemeClr val="tx1">
                    <a:lumMod val="95000"/>
                    <a:lumOff val="5000"/>
                  </a:schemeClr>
                </a:solidFill>
              </a:rPr>
              <a:t>Thúc</a:t>
            </a:r>
            <a:endParaRPr lang="en-US" dirty="0">
              <a:solidFill>
                <a:schemeClr val="tx1">
                  <a:lumMod val="95000"/>
                  <a:lumOff val="5000"/>
                </a:schemeClr>
              </a:solidFill>
            </a:endParaRPr>
          </a:p>
        </p:txBody>
      </p:sp>
    </p:spTree>
    <p:extLst>
      <p:ext uri="{BB962C8B-B14F-4D97-AF65-F5344CB8AC3E}">
        <p14:creationId xmlns:p14="http://schemas.microsoft.com/office/powerpoint/2010/main" val="328775244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PLANS AND PRICING</a:t>
            </a:r>
          </a:p>
        </p:txBody>
      </p:sp>
      <p:pic>
        <p:nvPicPr>
          <p:cNvPr id="3" name="Picture 2">
            <a:extLst>
              <a:ext uri="{FF2B5EF4-FFF2-40B4-BE49-F238E27FC236}">
                <a16:creationId xmlns="" xmlns:a16="http://schemas.microsoft.com/office/drawing/2014/main" id="{9A049353-227C-4A4B-9B22-FF0E943D4939}"/>
              </a:ext>
            </a:extLst>
          </p:cNvPr>
          <p:cNvPicPr>
            <a:picLocks noChangeAspect="1"/>
          </p:cNvPicPr>
          <p:nvPr/>
        </p:nvPicPr>
        <p:blipFill>
          <a:blip r:embed="rId2"/>
          <a:stretch>
            <a:fillRect/>
          </a:stretch>
        </p:blipFill>
        <p:spPr>
          <a:xfrm>
            <a:off x="1062037" y="1449799"/>
            <a:ext cx="7026314" cy="4123809"/>
          </a:xfrm>
          <a:prstGeom prst="rect">
            <a:avLst/>
          </a:prstGeom>
        </p:spPr>
      </p:pic>
    </p:spTree>
    <p:extLst>
      <p:ext uri="{BB962C8B-B14F-4D97-AF65-F5344CB8AC3E}">
        <p14:creationId xmlns:p14="http://schemas.microsoft.com/office/powerpoint/2010/main" val="33239459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chemeClr val="bg1">
                    <a:lumMod val="50000"/>
                  </a:schemeClr>
                </a:solidFill>
              </a:rPr>
              <a:t>Giới</a:t>
            </a:r>
            <a:r>
              <a:rPr lang="en-US" dirty="0">
                <a:solidFill>
                  <a:schemeClr val="bg1">
                    <a:lumMod val="50000"/>
                  </a:schemeClr>
                </a:solidFill>
              </a:rPr>
              <a:t> </a:t>
            </a:r>
            <a:r>
              <a:rPr lang="en-US" dirty="0" err="1">
                <a:solidFill>
                  <a:schemeClr val="bg1">
                    <a:lumMod val="50000"/>
                  </a:schemeClr>
                </a:solidFill>
              </a:rPr>
              <a:t>thiệu</a:t>
            </a:r>
            <a:endParaRPr lang="en-US" dirty="0">
              <a:solidFill>
                <a:schemeClr val="bg1">
                  <a:lumMod val="50000"/>
                </a:schemeClr>
              </a:solidFill>
            </a:endParaRPr>
          </a:p>
        </p:txBody>
      </p:sp>
      <p:sp>
        <p:nvSpPr>
          <p:cNvPr id="3" name="Text Placeholder 2"/>
          <p:cNvSpPr>
            <a:spLocks noGrp="1"/>
          </p:cNvSpPr>
          <p:nvPr>
            <p:ph type="body" sz="quarter" idx="16"/>
          </p:nvPr>
        </p:nvSpPr>
        <p:spPr>
          <a:xfrm>
            <a:off x="1062036" y="4121099"/>
            <a:ext cx="6885961" cy="958902"/>
          </a:xfrm>
        </p:spPr>
        <p:txBody>
          <a:bodyPr/>
          <a:lstStyle/>
          <a:p>
            <a:r>
              <a:rPr lang="vi-VN" sz="1200" b="1" dirty="0">
                <a:solidFill>
                  <a:schemeClr val="bg1">
                    <a:lumMod val="50000"/>
                  </a:schemeClr>
                </a:solidFill>
              </a:rPr>
              <a:t>Targetprocess3 là một tool hỗ trợ cho scrum, giúp quản lý các dự án phức tạp một cách trực quan. Targetprocess3 tập trung vào phương pháp phát triển dự án nhanh chóng và hỗ trợ cho </a:t>
            </a:r>
            <a:r>
              <a:rPr lang="vi-VN" sz="1200" b="1" dirty="0" smtClean="0">
                <a:solidFill>
                  <a:schemeClr val="bg1">
                    <a:lumMod val="50000"/>
                  </a:schemeClr>
                </a:solidFill>
              </a:rPr>
              <a:t>Scrum</a:t>
            </a:r>
            <a:r>
              <a:rPr lang="en-US" sz="1200" b="1" dirty="0">
                <a:solidFill>
                  <a:schemeClr val="bg1">
                    <a:lumMod val="50000"/>
                  </a:schemeClr>
                </a:solidFill>
              </a:rPr>
              <a:t> </a:t>
            </a:r>
            <a:r>
              <a:rPr lang="en-US" sz="1200" b="1" dirty="0" err="1" smtClean="0">
                <a:solidFill>
                  <a:schemeClr val="bg1">
                    <a:lumMod val="50000"/>
                  </a:schemeClr>
                </a:solidFill>
              </a:rPr>
              <a:t>và</a:t>
            </a:r>
            <a:r>
              <a:rPr lang="vi-VN" sz="1200" b="1" dirty="0" smtClean="0">
                <a:solidFill>
                  <a:schemeClr val="bg1">
                    <a:lumMod val="50000"/>
                  </a:schemeClr>
                </a:solidFill>
              </a:rPr>
              <a:t> Kanban. </a:t>
            </a:r>
            <a:r>
              <a:rPr lang="vi-VN" sz="1200" b="1" dirty="0">
                <a:solidFill>
                  <a:schemeClr val="bg1">
                    <a:lumMod val="50000"/>
                  </a:schemeClr>
                </a:solidFill>
              </a:rPr>
              <a:t>Có thể tùy chỉnh các chức năng để phù hợp với dạng đồ án yêu cầu.</a:t>
            </a:r>
            <a:endParaRPr lang="en-US" b="1" dirty="0">
              <a:solidFill>
                <a:schemeClr val="bg1">
                  <a:lumMod val="50000"/>
                </a:schemeClr>
              </a:solidFill>
            </a:endParaRPr>
          </a:p>
        </p:txBody>
      </p:sp>
      <p:sp>
        <p:nvSpPr>
          <p:cNvPr id="5" name="Text Placeholder 1"/>
          <p:cNvSpPr txBox="1">
            <a:spLocks/>
          </p:cNvSpPr>
          <p:nvPr/>
        </p:nvSpPr>
        <p:spPr>
          <a:xfrm>
            <a:off x="1062037" y="1062176"/>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Tool 5 : TARGETPROCESS</a:t>
            </a:r>
          </a:p>
        </p:txBody>
      </p:sp>
      <p:pic>
        <p:nvPicPr>
          <p:cNvPr id="6" name="Picture 5">
            <a:extLst>
              <a:ext uri="{FF2B5EF4-FFF2-40B4-BE49-F238E27FC236}">
                <a16:creationId xmlns="" xmlns:a16="http://schemas.microsoft.com/office/drawing/2014/main" id="{2E661A7E-DD71-47B7-ACF5-A44C7AF6BEB7}"/>
              </a:ext>
            </a:extLst>
          </p:cNvPr>
          <p:cNvPicPr>
            <a:picLocks noChangeAspect="1"/>
          </p:cNvPicPr>
          <p:nvPr/>
        </p:nvPicPr>
        <p:blipFill>
          <a:blip r:embed="rId2"/>
          <a:stretch>
            <a:fillRect/>
          </a:stretch>
        </p:blipFill>
        <p:spPr>
          <a:xfrm>
            <a:off x="6266985" y="529295"/>
            <a:ext cx="1570928" cy="1570928"/>
          </a:xfrm>
          <a:prstGeom prst="rect">
            <a:avLst/>
          </a:prstGeom>
        </p:spPr>
      </p:pic>
    </p:spTree>
    <p:extLst>
      <p:ext uri="{BB962C8B-B14F-4D97-AF65-F5344CB8AC3E}">
        <p14:creationId xmlns:p14="http://schemas.microsoft.com/office/powerpoint/2010/main" val="947130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93288" y="1025504"/>
            <a:ext cx="4638288" cy="494814"/>
          </a:xfrm>
        </p:spPr>
        <p:txBody>
          <a:bodyPr/>
          <a:lstStyle/>
          <a:p>
            <a:r>
              <a:rPr lang="en-US" sz="4000" dirty="0"/>
              <a:t>TARGETPROCESS</a:t>
            </a:r>
          </a:p>
        </p:txBody>
      </p:sp>
      <p:sp>
        <p:nvSpPr>
          <p:cNvPr id="4" name="Text Placeholder 3"/>
          <p:cNvSpPr>
            <a:spLocks noGrp="1"/>
          </p:cNvSpPr>
          <p:nvPr>
            <p:ph type="body" sz="quarter" idx="14"/>
          </p:nvPr>
        </p:nvSpPr>
        <p:spPr/>
        <p:txBody>
          <a:bodyPr/>
          <a:lstStyle/>
          <a:p>
            <a:r>
              <a:rPr lang="en-US" dirty="0"/>
              <a:t>SCRUM</a:t>
            </a:r>
          </a:p>
        </p:txBody>
      </p:sp>
      <p:sp>
        <p:nvSpPr>
          <p:cNvPr id="5" name="Text Placeholder 4"/>
          <p:cNvSpPr>
            <a:spLocks noGrp="1"/>
          </p:cNvSpPr>
          <p:nvPr>
            <p:ph type="body" sz="quarter" idx="16"/>
          </p:nvPr>
        </p:nvSpPr>
        <p:spPr/>
        <p:txBody>
          <a:bodyPr/>
          <a:lstStyle/>
          <a:p>
            <a:r>
              <a:rPr lang="en-US" b="1" dirty="0"/>
              <a:t>ĐÁNH GIÁ CÔNG CỤ TARGETPROCESS THEO CÁC TIÊU CHUẨN SAU.</a:t>
            </a:r>
            <a:r>
              <a:rPr lang="en-US" dirty="0"/>
              <a:t>.</a:t>
            </a:r>
          </a:p>
        </p:txBody>
      </p:sp>
      <p:sp>
        <p:nvSpPr>
          <p:cNvPr id="134" name="Text Placeholder 133"/>
          <p:cNvSpPr>
            <a:spLocks noGrp="1"/>
          </p:cNvSpPr>
          <p:nvPr>
            <p:ph type="body" sz="quarter" idx="43"/>
          </p:nvPr>
        </p:nvSpPr>
        <p:spPr/>
        <p:txBody>
          <a:bodyPr/>
          <a:lstStyle/>
          <a:p>
            <a:r>
              <a:rPr lang="en-US" dirty="0"/>
              <a:t>EASE OF USE</a:t>
            </a:r>
          </a:p>
        </p:txBody>
      </p:sp>
      <p:sp>
        <p:nvSpPr>
          <p:cNvPr id="135" name="Text Placeholder 134"/>
          <p:cNvSpPr>
            <a:spLocks noGrp="1"/>
          </p:cNvSpPr>
          <p:nvPr>
            <p:ph type="body" sz="quarter" idx="44"/>
          </p:nvPr>
        </p:nvSpPr>
        <p:spPr/>
        <p:txBody>
          <a:bodyPr/>
          <a:lstStyle/>
          <a:p>
            <a:r>
              <a:rPr lang="en-US" dirty="0"/>
              <a:t>GIAO DIỆN</a:t>
            </a:r>
          </a:p>
        </p:txBody>
      </p:sp>
      <p:sp>
        <p:nvSpPr>
          <p:cNvPr id="136" name="Text Placeholder 135"/>
          <p:cNvSpPr>
            <a:spLocks noGrp="1"/>
          </p:cNvSpPr>
          <p:nvPr>
            <p:ph type="body" sz="quarter" idx="45"/>
          </p:nvPr>
        </p:nvSpPr>
        <p:spPr/>
        <p:txBody>
          <a:bodyPr/>
          <a:lstStyle/>
          <a:p>
            <a:r>
              <a:rPr lang="en-US" dirty="0"/>
              <a:t>CHỨC NĂNG CHO SRCUM</a:t>
            </a:r>
          </a:p>
        </p:txBody>
      </p:sp>
      <p:sp>
        <p:nvSpPr>
          <p:cNvPr id="137" name="Text Placeholder 136"/>
          <p:cNvSpPr>
            <a:spLocks noGrp="1"/>
          </p:cNvSpPr>
          <p:nvPr>
            <p:ph type="body" sz="quarter" idx="46"/>
          </p:nvPr>
        </p:nvSpPr>
        <p:spPr/>
        <p:txBody>
          <a:bodyPr/>
          <a:lstStyle/>
          <a:p>
            <a:r>
              <a:rPr lang="en-US" dirty="0"/>
              <a:t>PHẢN ỨNG</a:t>
            </a:r>
          </a:p>
        </p:txBody>
      </p:sp>
      <p:sp>
        <p:nvSpPr>
          <p:cNvPr id="131" name="Rounded Rectangle 130"/>
          <p:cNvSpPr/>
          <p:nvPr/>
        </p:nvSpPr>
        <p:spPr>
          <a:xfrm>
            <a:off x="892246" y="3128697"/>
            <a:ext cx="3293178" cy="24763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892246" y="3687796"/>
            <a:ext cx="3293178" cy="2523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892245" y="4240694"/>
            <a:ext cx="3412125" cy="20937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892245" y="4761531"/>
            <a:ext cx="2861999" cy="20937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897663B7-9900-40C8-9522-8C0592C417C1}"/>
              </a:ext>
            </a:extLst>
          </p:cNvPr>
          <p:cNvPicPr>
            <a:picLocks noChangeAspect="1"/>
          </p:cNvPicPr>
          <p:nvPr/>
        </p:nvPicPr>
        <p:blipFill>
          <a:blip r:embed="rId2"/>
          <a:stretch>
            <a:fillRect/>
          </a:stretch>
        </p:blipFill>
        <p:spPr>
          <a:xfrm>
            <a:off x="5347694" y="1074265"/>
            <a:ext cx="3072650" cy="3566469"/>
          </a:xfrm>
          <a:prstGeom prst="rect">
            <a:avLst/>
          </a:prstGeom>
        </p:spPr>
      </p:pic>
    </p:spTree>
    <p:extLst>
      <p:ext uri="{BB962C8B-B14F-4D97-AF65-F5344CB8AC3E}">
        <p14:creationId xmlns:p14="http://schemas.microsoft.com/office/powerpoint/2010/main" val="19096791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8" grpId="0" animBg="1"/>
      <p:bldP spid="139" grpId="0" animBg="1"/>
      <p:bldP spid="1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TARGETPROCESS</a:t>
            </a:r>
            <a:endParaRPr lang="en-US" dirty="0"/>
          </a:p>
        </p:txBody>
      </p:sp>
      <p:sp>
        <p:nvSpPr>
          <p:cNvPr id="4" name="Text Placeholder 3"/>
          <p:cNvSpPr>
            <a:spLocks noGrp="1"/>
          </p:cNvSpPr>
          <p:nvPr>
            <p:ph type="body" sz="quarter" idx="24"/>
          </p:nvPr>
        </p:nvSpPr>
        <p:spPr>
          <a:xfrm>
            <a:off x="520146" y="4947485"/>
            <a:ext cx="3288432" cy="342900"/>
          </a:xfrm>
        </p:spPr>
        <p:txBody>
          <a:bodyPr/>
          <a:lstStyle/>
          <a:p>
            <a:r>
              <a:rPr lang="en-US" dirty="0"/>
              <a:t>TRANG CHỦ</a:t>
            </a:r>
          </a:p>
        </p:txBody>
      </p:sp>
      <p:sp>
        <p:nvSpPr>
          <p:cNvPr id="6" name="Text Placeholder 5"/>
          <p:cNvSpPr>
            <a:spLocks noGrp="1"/>
          </p:cNvSpPr>
          <p:nvPr>
            <p:ph type="body" sz="quarter" idx="30"/>
          </p:nvPr>
        </p:nvSpPr>
        <p:spPr>
          <a:xfrm>
            <a:off x="5506299" y="4940068"/>
            <a:ext cx="3289660" cy="342900"/>
          </a:xfrm>
        </p:spPr>
        <p:txBody>
          <a:bodyPr/>
          <a:lstStyle/>
          <a:p>
            <a:r>
              <a:rPr lang="en-US" dirty="0"/>
              <a:t>GIAO DIỆN</a:t>
            </a:r>
          </a:p>
        </p:txBody>
      </p:sp>
      <p:pic>
        <p:nvPicPr>
          <p:cNvPr id="3" name="Picture 2">
            <a:extLst>
              <a:ext uri="{FF2B5EF4-FFF2-40B4-BE49-F238E27FC236}">
                <a16:creationId xmlns="" xmlns:a16="http://schemas.microsoft.com/office/drawing/2014/main" id="{BCBE4653-5643-4AF3-B76C-D671D1A57986}"/>
              </a:ext>
            </a:extLst>
          </p:cNvPr>
          <p:cNvPicPr>
            <a:picLocks noChangeAspect="1"/>
          </p:cNvPicPr>
          <p:nvPr/>
        </p:nvPicPr>
        <p:blipFill>
          <a:blip r:embed="rId2"/>
          <a:stretch>
            <a:fillRect/>
          </a:stretch>
        </p:blipFill>
        <p:spPr>
          <a:xfrm>
            <a:off x="111275" y="1597247"/>
            <a:ext cx="4239991" cy="3040566"/>
          </a:xfrm>
          <a:prstGeom prst="rect">
            <a:avLst/>
          </a:prstGeom>
        </p:spPr>
      </p:pic>
      <p:pic>
        <p:nvPicPr>
          <p:cNvPr id="11" name="Picture 10">
            <a:extLst>
              <a:ext uri="{FF2B5EF4-FFF2-40B4-BE49-F238E27FC236}">
                <a16:creationId xmlns="" xmlns:a16="http://schemas.microsoft.com/office/drawing/2014/main" id="{EB3C5119-57A6-45C9-986E-E2047ACB975D}"/>
              </a:ext>
            </a:extLst>
          </p:cNvPr>
          <p:cNvPicPr>
            <a:picLocks noChangeAspect="1"/>
          </p:cNvPicPr>
          <p:nvPr/>
        </p:nvPicPr>
        <p:blipFill>
          <a:blip r:embed="rId3"/>
          <a:stretch>
            <a:fillRect/>
          </a:stretch>
        </p:blipFill>
        <p:spPr>
          <a:xfrm>
            <a:off x="4564567" y="1597247"/>
            <a:ext cx="4475074" cy="3040567"/>
          </a:xfrm>
          <a:prstGeom prst="rect">
            <a:avLst/>
          </a:prstGeom>
        </p:spPr>
      </p:pic>
    </p:spTree>
    <p:extLst>
      <p:ext uri="{BB962C8B-B14F-4D97-AF65-F5344CB8AC3E}">
        <p14:creationId xmlns:p14="http://schemas.microsoft.com/office/powerpoint/2010/main" val="2080461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344860" y="1822044"/>
            <a:ext cx="4107870" cy="2280830"/>
          </a:xfrm>
          <a:prstGeom prst="rect">
            <a:avLst/>
          </a:prstGeom>
          <a:solidFill>
            <a:schemeClr val="accent3">
              <a:lumMod val="75000"/>
            </a:schemeClr>
          </a:solidFill>
        </p:spPr>
        <p:txBody>
          <a:bodyPr/>
          <a:lstStyle/>
          <a:p>
            <a:pPr marL="285750" lvl="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mạnh</a:t>
            </a:r>
            <a:r>
              <a:rPr lang="en-US" sz="1600" dirty="0">
                <a:solidFill>
                  <a:srgbClr val="FFFF00"/>
                </a:solidFill>
              </a:rPr>
              <a:t>:</a:t>
            </a:r>
          </a:p>
          <a:p>
            <a:pPr marL="228600" indent="-228600" algn="ctr">
              <a:buFont typeface="+mj-lt"/>
              <a:buAutoNum type="arabicPeriod"/>
            </a:pPr>
            <a:r>
              <a:rPr lang="vi-VN" dirty="0">
                <a:solidFill>
                  <a:srgbClr val="F5F5F5"/>
                </a:solidFill>
              </a:rPr>
              <a:t>Giao diện dễ </a:t>
            </a:r>
            <a:r>
              <a:rPr lang="vi-VN" dirty="0" smtClean="0">
                <a:solidFill>
                  <a:srgbClr val="F5F5F5"/>
                </a:solidFill>
              </a:rPr>
              <a:t>nhìn</a:t>
            </a:r>
            <a:endParaRPr lang="vi-VN" dirty="0">
              <a:solidFill>
                <a:srgbClr val="F5F5F5"/>
              </a:solidFill>
            </a:endParaRPr>
          </a:p>
          <a:p>
            <a:pPr marL="228600" indent="-228600" algn="ctr">
              <a:buFont typeface="+mj-lt"/>
              <a:buAutoNum type="arabicPeriod"/>
            </a:pPr>
            <a:r>
              <a:rPr lang="vi-VN" dirty="0">
                <a:solidFill>
                  <a:srgbClr val="F5F5F5"/>
                </a:solidFill>
              </a:rPr>
              <a:t>Tạo và điều chỉnh đồ án một cách </a:t>
            </a:r>
            <a:r>
              <a:rPr lang="vi-VN" dirty="0" smtClean="0">
                <a:solidFill>
                  <a:srgbClr val="F5F5F5"/>
                </a:solidFill>
              </a:rPr>
              <a:t>đ</a:t>
            </a:r>
            <a:r>
              <a:rPr lang="en-US" dirty="0" smtClean="0">
                <a:solidFill>
                  <a:srgbClr val="F5F5F5"/>
                </a:solidFill>
              </a:rPr>
              <a:t>a </a:t>
            </a:r>
            <a:r>
              <a:rPr lang="en-US" dirty="0" err="1" smtClean="0">
                <a:solidFill>
                  <a:srgbClr val="F5F5F5"/>
                </a:solidFill>
              </a:rPr>
              <a:t>dạng</a:t>
            </a:r>
            <a:endParaRPr lang="vi-VN" dirty="0">
              <a:solidFill>
                <a:srgbClr val="F5F5F5"/>
              </a:solidFill>
            </a:endParaRPr>
          </a:p>
          <a:p>
            <a:pPr marL="228600" indent="-228600" algn="ctr">
              <a:buFont typeface="+mj-lt"/>
              <a:buAutoNum type="arabicPeriod"/>
            </a:pPr>
            <a:r>
              <a:rPr lang="vi-VN" dirty="0">
                <a:solidFill>
                  <a:srgbClr val="F5F5F5"/>
                </a:solidFill>
              </a:rPr>
              <a:t>Thời gian update không quá lâu</a:t>
            </a:r>
          </a:p>
          <a:p>
            <a:pPr marL="228600" indent="-228600" algn="ctr">
              <a:buFont typeface="+mj-lt"/>
              <a:buAutoNum type="arabicPeriod"/>
            </a:pPr>
            <a:r>
              <a:rPr lang="vi-VN" dirty="0">
                <a:solidFill>
                  <a:srgbClr val="F5F5F5"/>
                </a:solidFill>
              </a:rPr>
              <a:t>Dễ tìm kiếm các công việc đã làm</a:t>
            </a:r>
          </a:p>
          <a:p>
            <a:pPr marL="228600" indent="-228600" algn="ctr">
              <a:buFont typeface="+mj-lt"/>
              <a:buAutoNum type="arabicPeriod"/>
            </a:pPr>
            <a:r>
              <a:rPr lang="vi-VN" dirty="0">
                <a:solidFill>
                  <a:srgbClr val="F5F5F5"/>
                </a:solidFill>
              </a:rPr>
              <a:t>Môi trường tương tác tốt với các thành viên trong nhóm</a:t>
            </a:r>
          </a:p>
          <a:p>
            <a:pPr marL="228600" indent="-228600" algn="ctr">
              <a:buFont typeface="+mj-lt"/>
              <a:buAutoNum type="arabicPeriod"/>
            </a:pPr>
            <a:r>
              <a:rPr lang="vi-VN" dirty="0">
                <a:solidFill>
                  <a:srgbClr val="F5F5F5"/>
                </a:solidFill>
              </a:rPr>
              <a:t>Có các đồ thị thời gian phân bố công việc cụ thể</a:t>
            </a:r>
          </a:p>
          <a:p>
            <a:endParaRPr lang="vi-VN" dirty="0">
              <a:solidFill>
                <a:schemeClr val="tx1">
                  <a:lumMod val="75000"/>
                  <a:lumOff val="25000"/>
                </a:schemeClr>
              </a:solidFill>
            </a:endParaRPr>
          </a:p>
          <a:p>
            <a:pPr lvl="0"/>
            <a:endParaRPr lang="en-US" sz="1600" dirty="0"/>
          </a:p>
        </p:txBody>
      </p:sp>
      <p:sp>
        <p:nvSpPr>
          <p:cNvPr id="3" name="Text Placeholder 2"/>
          <p:cNvSpPr>
            <a:spLocks noGrp="1"/>
          </p:cNvSpPr>
          <p:nvPr>
            <p:ph type="body" sz="quarter" idx="10"/>
          </p:nvPr>
        </p:nvSpPr>
        <p:spPr>
          <a:prstGeom prst="rect">
            <a:avLst/>
          </a:prstGeom>
        </p:spPr>
        <p:txBody>
          <a:bodyPr/>
          <a:lstStyle/>
          <a:p>
            <a:pPr lvl="0"/>
            <a:r>
              <a:rPr lang="en-US" dirty="0"/>
              <a:t>ĐÁNH GIÁ</a:t>
            </a:r>
          </a:p>
        </p:txBody>
      </p:sp>
      <p:sp>
        <p:nvSpPr>
          <p:cNvPr id="5" name="Text Placeholder 1">
            <a:extLst>
              <a:ext uri="{FF2B5EF4-FFF2-40B4-BE49-F238E27FC236}">
                <a16:creationId xmlns="" xmlns:a16="http://schemas.microsoft.com/office/drawing/2014/main" id="{1426FFC0-4FC5-41FF-96CC-E3A0B2703925}"/>
              </a:ext>
            </a:extLst>
          </p:cNvPr>
          <p:cNvSpPr txBox="1">
            <a:spLocks/>
          </p:cNvSpPr>
          <p:nvPr/>
        </p:nvSpPr>
        <p:spPr>
          <a:xfrm>
            <a:off x="4760824" y="1822043"/>
            <a:ext cx="4089825" cy="2280832"/>
          </a:xfrm>
          <a:prstGeom prst="rect">
            <a:avLst/>
          </a:prstGeom>
          <a:solidFill>
            <a:schemeClr val="accent3">
              <a:lumMod val="75000"/>
            </a:schemeClr>
          </a:solidFill>
        </p:spPr>
        <p:txBody>
          <a:bodyPr vert="horz" lIns="95057" tIns="47529" rIns="95057" bIns="47529"/>
          <a:lstStyle>
            <a:lvl1pPr marL="0" indent="0" algn="just" defTabSz="405037" rtl="0" eaLnBrk="1" latinLnBrk="0" hangingPunct="1">
              <a:lnSpc>
                <a:spcPct val="130000"/>
              </a:lnSpc>
              <a:spcBef>
                <a:spcPct val="20000"/>
              </a:spcBef>
              <a:buFont typeface="Arial"/>
              <a:buNone/>
              <a:defRPr sz="1200" kern="1200">
                <a:solidFill>
                  <a:schemeClr val="tx1">
                    <a:lumMod val="50000"/>
                    <a:lumOff val="50000"/>
                  </a:schemeClr>
                </a:solidFill>
                <a:latin typeface="Lato Regular"/>
                <a:ea typeface="+mn-ea"/>
                <a:cs typeface="Lato Regular"/>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US" sz="1600" dirty="0" err="1">
                <a:solidFill>
                  <a:srgbClr val="FFFF00"/>
                </a:solidFill>
              </a:rPr>
              <a:t>Điểm</a:t>
            </a:r>
            <a:r>
              <a:rPr lang="en-US" sz="1600" dirty="0">
                <a:solidFill>
                  <a:srgbClr val="FFFF00"/>
                </a:solidFill>
              </a:rPr>
              <a:t> </a:t>
            </a:r>
            <a:r>
              <a:rPr lang="en-US" sz="1600" dirty="0" err="1">
                <a:solidFill>
                  <a:srgbClr val="FFFF00"/>
                </a:solidFill>
              </a:rPr>
              <a:t>yếu</a:t>
            </a:r>
            <a:r>
              <a:rPr lang="en-US" sz="1600" dirty="0">
                <a:solidFill>
                  <a:srgbClr val="FFFF00"/>
                </a:solidFill>
              </a:rPr>
              <a:t>:</a:t>
            </a:r>
          </a:p>
          <a:p>
            <a:pPr marL="228600" indent="-228600" algn="ctr">
              <a:buFont typeface="+mj-lt"/>
              <a:buAutoNum type="arabicPeriod"/>
            </a:pPr>
            <a:r>
              <a:rPr lang="vi-VN" dirty="0">
                <a:solidFill>
                  <a:srgbClr val="F5F5F5"/>
                </a:solidFill>
              </a:rPr>
              <a:t>Bị giới hạn các thành phần trong nhóm (Chỉ Dev và QA)</a:t>
            </a:r>
          </a:p>
          <a:p>
            <a:pPr marL="228600" indent="-228600" algn="ctr">
              <a:buFont typeface="+mj-lt"/>
              <a:buAutoNum type="arabicPeriod"/>
            </a:pPr>
            <a:r>
              <a:rPr lang="vi-VN" dirty="0">
                <a:solidFill>
                  <a:srgbClr val="F5F5F5"/>
                </a:solidFill>
              </a:rPr>
              <a:t>Còn hạn chế trong việc điều chỉnh thời gian công việc</a:t>
            </a:r>
          </a:p>
          <a:p>
            <a:pPr marL="228600" indent="-228600" algn="ctr">
              <a:buFont typeface="+mj-lt"/>
              <a:buAutoNum type="arabicPeriod"/>
            </a:pPr>
            <a:r>
              <a:rPr lang="vi-VN" dirty="0">
                <a:solidFill>
                  <a:srgbClr val="F5F5F5"/>
                </a:solidFill>
              </a:rPr>
              <a:t>Torng mục hướng dẫn còn nhiều thiếu </a:t>
            </a:r>
            <a:r>
              <a:rPr lang="vi-VN" dirty="0" smtClean="0">
                <a:solidFill>
                  <a:srgbClr val="F5F5F5"/>
                </a:solidFill>
              </a:rPr>
              <a:t>sót</a:t>
            </a:r>
            <a:endParaRPr lang="en-US" dirty="0" smtClean="0">
              <a:solidFill>
                <a:srgbClr val="F5F5F5"/>
              </a:solidFill>
            </a:endParaRPr>
          </a:p>
          <a:p>
            <a:pPr marL="228600" indent="-228600" algn="ctr">
              <a:buFont typeface="+mj-lt"/>
              <a:buAutoNum type="arabicPeriod"/>
            </a:pPr>
            <a:r>
              <a:rPr lang="en-US" dirty="0" err="1" smtClean="0">
                <a:solidFill>
                  <a:srgbClr val="F5F5F5"/>
                </a:solidFill>
              </a:rPr>
              <a:t>Thiếu</a:t>
            </a:r>
            <a:r>
              <a:rPr lang="en-US" dirty="0" smtClean="0">
                <a:solidFill>
                  <a:srgbClr val="F5F5F5"/>
                </a:solidFill>
              </a:rPr>
              <a:t> </a:t>
            </a:r>
            <a:r>
              <a:rPr lang="en-US" dirty="0" err="1" smtClean="0">
                <a:solidFill>
                  <a:srgbClr val="F5F5F5"/>
                </a:solidFill>
              </a:rPr>
              <a:t>cập</a:t>
            </a:r>
            <a:r>
              <a:rPr lang="en-US" dirty="0" smtClean="0">
                <a:solidFill>
                  <a:srgbClr val="F5F5F5"/>
                </a:solidFill>
              </a:rPr>
              <a:t> </a:t>
            </a:r>
            <a:r>
              <a:rPr lang="en-US" dirty="0" err="1" smtClean="0">
                <a:solidFill>
                  <a:srgbClr val="F5F5F5"/>
                </a:solidFill>
              </a:rPr>
              <a:t>nhật</a:t>
            </a:r>
            <a:r>
              <a:rPr lang="en-US" dirty="0" smtClean="0">
                <a:solidFill>
                  <a:srgbClr val="F5F5F5"/>
                </a:solidFill>
              </a:rPr>
              <a:t> </a:t>
            </a:r>
            <a:r>
              <a:rPr lang="en-US" dirty="0" err="1" smtClean="0">
                <a:solidFill>
                  <a:srgbClr val="F5F5F5"/>
                </a:solidFill>
              </a:rPr>
              <a:t>trong</a:t>
            </a:r>
            <a:r>
              <a:rPr lang="en-US" dirty="0" smtClean="0">
                <a:solidFill>
                  <a:srgbClr val="F5F5F5"/>
                </a:solidFill>
              </a:rPr>
              <a:t> </a:t>
            </a:r>
            <a:r>
              <a:rPr lang="en-US" dirty="0" err="1" smtClean="0">
                <a:solidFill>
                  <a:srgbClr val="F5F5F5"/>
                </a:solidFill>
              </a:rPr>
              <a:t>burndown</a:t>
            </a:r>
            <a:r>
              <a:rPr lang="en-US" dirty="0" smtClean="0">
                <a:solidFill>
                  <a:srgbClr val="F5F5F5"/>
                </a:solidFill>
              </a:rPr>
              <a:t> chart</a:t>
            </a:r>
          </a:p>
          <a:p>
            <a:pPr marL="228600" indent="-228600" algn="ctr">
              <a:buFont typeface="+mj-lt"/>
              <a:buAutoNum type="arabicPeriod"/>
            </a:pPr>
            <a:r>
              <a:rPr lang="en-US" dirty="0" err="1" smtClean="0">
                <a:solidFill>
                  <a:srgbClr val="F5F5F5"/>
                </a:solidFill>
              </a:rPr>
              <a:t>Thiếu</a:t>
            </a:r>
            <a:r>
              <a:rPr lang="en-US" dirty="0" smtClean="0">
                <a:solidFill>
                  <a:srgbClr val="F5F5F5"/>
                </a:solidFill>
              </a:rPr>
              <a:t> </a:t>
            </a:r>
            <a:r>
              <a:rPr lang="en-US" dirty="0" err="1" smtClean="0">
                <a:solidFill>
                  <a:srgbClr val="F5F5F5"/>
                </a:solidFill>
              </a:rPr>
              <a:t>hướng</a:t>
            </a:r>
            <a:r>
              <a:rPr lang="en-US" dirty="0" smtClean="0">
                <a:solidFill>
                  <a:srgbClr val="F5F5F5"/>
                </a:solidFill>
              </a:rPr>
              <a:t> </a:t>
            </a:r>
            <a:r>
              <a:rPr lang="en-US" dirty="0" err="1" smtClean="0">
                <a:solidFill>
                  <a:srgbClr val="F5F5F5"/>
                </a:solidFill>
              </a:rPr>
              <a:t>dẫn</a:t>
            </a:r>
            <a:r>
              <a:rPr lang="en-US" dirty="0" smtClean="0">
                <a:solidFill>
                  <a:srgbClr val="F5F5F5"/>
                </a:solidFill>
              </a:rPr>
              <a:t> </a:t>
            </a:r>
            <a:r>
              <a:rPr lang="en-US" dirty="0" err="1" smtClean="0">
                <a:solidFill>
                  <a:srgbClr val="F5F5F5"/>
                </a:solidFill>
              </a:rPr>
              <a:t>cụ</a:t>
            </a:r>
            <a:r>
              <a:rPr lang="en-US" dirty="0" smtClean="0">
                <a:solidFill>
                  <a:srgbClr val="F5F5F5"/>
                </a:solidFill>
              </a:rPr>
              <a:t> </a:t>
            </a:r>
            <a:r>
              <a:rPr lang="en-US" dirty="0" err="1" smtClean="0">
                <a:solidFill>
                  <a:srgbClr val="F5F5F5"/>
                </a:solidFill>
              </a:rPr>
              <a:t>thể</a:t>
            </a:r>
            <a:endParaRPr lang="vi-VN" dirty="0">
              <a:solidFill>
                <a:srgbClr val="F5F5F5"/>
              </a:solidFill>
            </a:endParaRPr>
          </a:p>
          <a:p>
            <a:endParaRPr lang="en-US" sz="1600" dirty="0"/>
          </a:p>
        </p:txBody>
      </p:sp>
    </p:spTree>
    <p:extLst>
      <p:ext uri="{BB962C8B-B14F-4D97-AF65-F5344CB8AC3E}">
        <p14:creationId xmlns:p14="http://schemas.microsoft.com/office/powerpoint/2010/main" val="199072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PLANS AND PRICING</a:t>
            </a:r>
          </a:p>
        </p:txBody>
      </p:sp>
      <p:pic>
        <p:nvPicPr>
          <p:cNvPr id="4" name="Picture 3">
            <a:extLst>
              <a:ext uri="{FF2B5EF4-FFF2-40B4-BE49-F238E27FC236}">
                <a16:creationId xmlns="" xmlns:a16="http://schemas.microsoft.com/office/drawing/2014/main" id="{FE08CB9E-A8FC-4892-A85D-E96E71D8B9F4}"/>
              </a:ext>
            </a:extLst>
          </p:cNvPr>
          <p:cNvPicPr>
            <a:picLocks noChangeAspect="1"/>
          </p:cNvPicPr>
          <p:nvPr/>
        </p:nvPicPr>
        <p:blipFill>
          <a:blip r:embed="rId2"/>
          <a:stretch>
            <a:fillRect/>
          </a:stretch>
        </p:blipFill>
        <p:spPr>
          <a:xfrm>
            <a:off x="572429" y="1454633"/>
            <a:ext cx="7686908" cy="3645421"/>
          </a:xfrm>
          <a:prstGeom prst="rect">
            <a:avLst/>
          </a:prstGeom>
        </p:spPr>
      </p:pic>
    </p:spTree>
    <p:extLst>
      <p:ext uri="{BB962C8B-B14F-4D97-AF65-F5344CB8AC3E}">
        <p14:creationId xmlns:p14="http://schemas.microsoft.com/office/powerpoint/2010/main" val="32318314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USER REVIEW</a:t>
            </a:r>
          </a:p>
        </p:txBody>
      </p:sp>
      <p:pic>
        <p:nvPicPr>
          <p:cNvPr id="5" name="Picture 4">
            <a:extLst>
              <a:ext uri="{FF2B5EF4-FFF2-40B4-BE49-F238E27FC236}">
                <a16:creationId xmlns="" xmlns:a16="http://schemas.microsoft.com/office/drawing/2014/main" id="{4E90186B-DF30-439D-B437-EF8672FE9848}"/>
              </a:ext>
            </a:extLst>
          </p:cNvPr>
          <p:cNvPicPr>
            <a:picLocks noChangeAspect="1"/>
          </p:cNvPicPr>
          <p:nvPr/>
        </p:nvPicPr>
        <p:blipFill>
          <a:blip r:embed="rId2"/>
          <a:stretch>
            <a:fillRect/>
          </a:stretch>
        </p:blipFill>
        <p:spPr>
          <a:xfrm>
            <a:off x="1062036" y="1435294"/>
            <a:ext cx="6911361" cy="3937736"/>
          </a:xfrm>
          <a:prstGeom prst="rect">
            <a:avLst/>
          </a:prstGeom>
        </p:spPr>
      </p:pic>
    </p:spTree>
    <p:extLst>
      <p:ext uri="{BB962C8B-B14F-4D97-AF65-F5344CB8AC3E}">
        <p14:creationId xmlns:p14="http://schemas.microsoft.com/office/powerpoint/2010/main" val="3927247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USER REVIEW</a:t>
            </a:r>
          </a:p>
        </p:txBody>
      </p:sp>
      <p:pic>
        <p:nvPicPr>
          <p:cNvPr id="3" name="Picture 2">
            <a:extLst>
              <a:ext uri="{FF2B5EF4-FFF2-40B4-BE49-F238E27FC236}">
                <a16:creationId xmlns="" xmlns:a16="http://schemas.microsoft.com/office/drawing/2014/main" id="{55648C40-26F4-47D3-ACEB-9BBFAB2D826B}"/>
              </a:ext>
            </a:extLst>
          </p:cNvPr>
          <p:cNvPicPr>
            <a:picLocks noChangeAspect="1"/>
          </p:cNvPicPr>
          <p:nvPr/>
        </p:nvPicPr>
        <p:blipFill>
          <a:blip r:embed="rId2"/>
          <a:stretch>
            <a:fillRect/>
          </a:stretch>
        </p:blipFill>
        <p:spPr>
          <a:xfrm>
            <a:off x="1062036" y="1442225"/>
            <a:ext cx="6911361" cy="3999950"/>
          </a:xfrm>
          <a:prstGeom prst="rect">
            <a:avLst/>
          </a:prstGeom>
        </p:spPr>
      </p:pic>
    </p:spTree>
    <p:extLst>
      <p:ext uri="{BB962C8B-B14F-4D97-AF65-F5344CB8AC3E}">
        <p14:creationId xmlns:p14="http://schemas.microsoft.com/office/powerpoint/2010/main" val="1301953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dirty="0"/>
              <a:t>KẾT LUẬN VÀ SO SÁNH</a:t>
            </a:r>
          </a:p>
        </p:txBody>
      </p:sp>
      <p:sp>
        <p:nvSpPr>
          <p:cNvPr id="18" name="Text Placeholder 17"/>
          <p:cNvSpPr>
            <a:spLocks noGrp="1"/>
          </p:cNvSpPr>
          <p:nvPr>
            <p:ph type="body" sz="quarter" idx="17"/>
          </p:nvPr>
        </p:nvSpPr>
        <p:spPr>
          <a:xfrm>
            <a:off x="1159936" y="4221172"/>
            <a:ext cx="1684857" cy="359817"/>
          </a:xfrm>
        </p:spPr>
        <p:txBody>
          <a:bodyPr/>
          <a:lstStyle/>
          <a:p>
            <a:r>
              <a:rPr lang="en-US" dirty="0"/>
              <a:t>AGILO</a:t>
            </a:r>
          </a:p>
        </p:txBody>
      </p:sp>
      <p:sp>
        <p:nvSpPr>
          <p:cNvPr id="20" name="Text Placeholder 19"/>
          <p:cNvSpPr>
            <a:spLocks noGrp="1"/>
          </p:cNvSpPr>
          <p:nvPr>
            <p:ph type="body" sz="quarter" idx="29"/>
          </p:nvPr>
        </p:nvSpPr>
        <p:spPr/>
        <p:txBody>
          <a:bodyPr/>
          <a:lstStyle/>
          <a:p>
            <a:r>
              <a:rPr lang="en-US" dirty="0"/>
              <a:t>VERSIONONE</a:t>
            </a:r>
          </a:p>
        </p:txBody>
      </p:sp>
      <p:sp>
        <p:nvSpPr>
          <p:cNvPr id="22" name="Text Placeholder 21"/>
          <p:cNvSpPr>
            <a:spLocks noGrp="1"/>
          </p:cNvSpPr>
          <p:nvPr>
            <p:ph type="body" sz="quarter" idx="32"/>
          </p:nvPr>
        </p:nvSpPr>
        <p:spPr/>
        <p:txBody>
          <a:bodyPr/>
          <a:lstStyle/>
          <a:p>
            <a:r>
              <a:rPr lang="en-US" dirty="0"/>
              <a:t>TARGETPROCESS</a:t>
            </a:r>
          </a:p>
        </p:txBody>
      </p:sp>
      <p:pic>
        <p:nvPicPr>
          <p:cNvPr id="3" name="Picture 2">
            <a:extLst>
              <a:ext uri="{FF2B5EF4-FFF2-40B4-BE49-F238E27FC236}">
                <a16:creationId xmlns="" xmlns:a16="http://schemas.microsoft.com/office/drawing/2014/main" id="{A92F2C81-7AB4-451B-BA42-05F4A34C2522}"/>
              </a:ext>
            </a:extLst>
          </p:cNvPr>
          <p:cNvPicPr>
            <a:picLocks noChangeAspect="1"/>
          </p:cNvPicPr>
          <p:nvPr/>
        </p:nvPicPr>
        <p:blipFill>
          <a:blip r:embed="rId2"/>
          <a:stretch>
            <a:fillRect/>
          </a:stretch>
        </p:blipFill>
        <p:spPr>
          <a:xfrm>
            <a:off x="3114907" y="1876739"/>
            <a:ext cx="2921493" cy="1889067"/>
          </a:xfrm>
          <a:prstGeom prst="rect">
            <a:avLst/>
          </a:prstGeom>
        </p:spPr>
      </p:pic>
      <p:pic>
        <p:nvPicPr>
          <p:cNvPr id="4" name="Picture 3">
            <a:extLst>
              <a:ext uri="{FF2B5EF4-FFF2-40B4-BE49-F238E27FC236}">
                <a16:creationId xmlns="" xmlns:a16="http://schemas.microsoft.com/office/drawing/2014/main" id="{A79C703C-C384-4160-AF34-C723E709B7A5}"/>
              </a:ext>
            </a:extLst>
          </p:cNvPr>
          <p:cNvPicPr>
            <a:picLocks noChangeAspect="1"/>
          </p:cNvPicPr>
          <p:nvPr/>
        </p:nvPicPr>
        <p:blipFill>
          <a:blip r:embed="rId3"/>
          <a:stretch>
            <a:fillRect/>
          </a:stretch>
        </p:blipFill>
        <p:spPr>
          <a:xfrm>
            <a:off x="87592" y="1921041"/>
            <a:ext cx="2923111" cy="1818032"/>
          </a:xfrm>
          <a:prstGeom prst="rect">
            <a:avLst/>
          </a:prstGeom>
        </p:spPr>
      </p:pic>
      <p:pic>
        <p:nvPicPr>
          <p:cNvPr id="5" name="Picture 4">
            <a:extLst>
              <a:ext uri="{FF2B5EF4-FFF2-40B4-BE49-F238E27FC236}">
                <a16:creationId xmlns="" xmlns:a16="http://schemas.microsoft.com/office/drawing/2014/main" id="{9F0B0C1A-054E-4952-80B2-A9C475E28760}"/>
              </a:ext>
            </a:extLst>
          </p:cNvPr>
          <p:cNvPicPr>
            <a:picLocks noChangeAspect="1"/>
          </p:cNvPicPr>
          <p:nvPr/>
        </p:nvPicPr>
        <p:blipFill>
          <a:blip r:embed="rId4"/>
          <a:stretch>
            <a:fillRect/>
          </a:stretch>
        </p:blipFill>
        <p:spPr>
          <a:xfrm>
            <a:off x="6140604" y="1861569"/>
            <a:ext cx="2950513" cy="1989320"/>
          </a:xfrm>
          <a:prstGeom prst="rect">
            <a:avLst/>
          </a:prstGeom>
        </p:spPr>
      </p:pic>
    </p:spTree>
    <p:extLst>
      <p:ext uri="{BB962C8B-B14F-4D97-AF65-F5344CB8AC3E}">
        <p14:creationId xmlns:p14="http://schemas.microsoft.com/office/powerpoint/2010/main" val="1591622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dirty="0"/>
              <a:t>KẾT LUẬN VÀ SO SÁNH</a:t>
            </a:r>
          </a:p>
        </p:txBody>
      </p:sp>
      <p:sp>
        <p:nvSpPr>
          <p:cNvPr id="20" name="Text Placeholder 19"/>
          <p:cNvSpPr>
            <a:spLocks noGrp="1"/>
          </p:cNvSpPr>
          <p:nvPr>
            <p:ph type="body" sz="quarter" idx="29"/>
          </p:nvPr>
        </p:nvSpPr>
        <p:spPr>
          <a:xfrm>
            <a:off x="1142280" y="4234617"/>
            <a:ext cx="1684857" cy="359817"/>
          </a:xfrm>
        </p:spPr>
        <p:txBody>
          <a:bodyPr/>
          <a:lstStyle/>
          <a:p>
            <a:r>
              <a:rPr lang="en-US" dirty="0"/>
              <a:t>SCRUMMY</a:t>
            </a:r>
          </a:p>
        </p:txBody>
      </p:sp>
      <p:sp>
        <p:nvSpPr>
          <p:cNvPr id="22" name="Text Placeholder 21"/>
          <p:cNvSpPr>
            <a:spLocks noGrp="1"/>
          </p:cNvSpPr>
          <p:nvPr>
            <p:ph type="body" sz="quarter" idx="32"/>
          </p:nvPr>
        </p:nvSpPr>
        <p:spPr/>
        <p:txBody>
          <a:bodyPr/>
          <a:lstStyle/>
          <a:p>
            <a:r>
              <a:rPr lang="en-US" dirty="0"/>
              <a:t>SCRUMDO</a:t>
            </a:r>
          </a:p>
        </p:txBody>
      </p:sp>
      <p:pic>
        <p:nvPicPr>
          <p:cNvPr id="7" name="Picture 6">
            <a:extLst>
              <a:ext uri="{FF2B5EF4-FFF2-40B4-BE49-F238E27FC236}">
                <a16:creationId xmlns="" xmlns:a16="http://schemas.microsoft.com/office/drawing/2014/main" id="{9FA22609-EF8E-4834-9DFE-3A3AF817D4E9}"/>
              </a:ext>
            </a:extLst>
          </p:cNvPr>
          <p:cNvPicPr>
            <a:picLocks noChangeAspect="1"/>
          </p:cNvPicPr>
          <p:nvPr/>
        </p:nvPicPr>
        <p:blipFill>
          <a:blip r:embed="rId2"/>
          <a:stretch>
            <a:fillRect/>
          </a:stretch>
        </p:blipFill>
        <p:spPr>
          <a:xfrm>
            <a:off x="349404" y="1801271"/>
            <a:ext cx="3082383" cy="1875959"/>
          </a:xfrm>
          <a:prstGeom prst="rect">
            <a:avLst/>
          </a:prstGeom>
        </p:spPr>
      </p:pic>
      <p:pic>
        <p:nvPicPr>
          <p:cNvPr id="8" name="Picture 7">
            <a:extLst>
              <a:ext uri="{FF2B5EF4-FFF2-40B4-BE49-F238E27FC236}">
                <a16:creationId xmlns="" xmlns:a16="http://schemas.microsoft.com/office/drawing/2014/main" id="{F5D46D9C-4F40-42E0-BB80-3C2C0A5EEF55}"/>
              </a:ext>
            </a:extLst>
          </p:cNvPr>
          <p:cNvPicPr>
            <a:picLocks noChangeAspect="1"/>
          </p:cNvPicPr>
          <p:nvPr/>
        </p:nvPicPr>
        <p:blipFill>
          <a:blip r:embed="rId3"/>
          <a:stretch>
            <a:fillRect/>
          </a:stretch>
        </p:blipFill>
        <p:spPr>
          <a:xfrm>
            <a:off x="5464435" y="1801271"/>
            <a:ext cx="3121378" cy="1877902"/>
          </a:xfrm>
          <a:prstGeom prst="rect">
            <a:avLst/>
          </a:prstGeom>
        </p:spPr>
      </p:pic>
    </p:spTree>
    <p:extLst>
      <p:ext uri="{BB962C8B-B14F-4D97-AF65-F5344CB8AC3E}">
        <p14:creationId xmlns:p14="http://schemas.microsoft.com/office/powerpoint/2010/main" val="33269441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dirty="0"/>
              <a:t>0</a:t>
            </a:r>
          </a:p>
        </p:txBody>
      </p:sp>
      <p:sp>
        <p:nvSpPr>
          <p:cNvPr id="8" name="Text Placeholder 7"/>
          <p:cNvSpPr>
            <a:spLocks noGrp="1"/>
          </p:cNvSpPr>
          <p:nvPr>
            <p:ph type="body" sz="quarter" idx="18"/>
          </p:nvPr>
        </p:nvSpPr>
        <p:spPr/>
        <p:txBody>
          <a:bodyPr/>
          <a:lstStyle/>
          <a:p>
            <a:r>
              <a:rPr lang="en-US" dirty="0"/>
              <a:t>1</a:t>
            </a:r>
          </a:p>
        </p:txBody>
      </p:sp>
      <p:sp>
        <p:nvSpPr>
          <p:cNvPr id="2" name="Text Placeholder 1"/>
          <p:cNvSpPr>
            <a:spLocks noGrp="1"/>
          </p:cNvSpPr>
          <p:nvPr>
            <p:ph type="body" sz="quarter" idx="13"/>
          </p:nvPr>
        </p:nvSpPr>
        <p:spPr>
          <a:xfrm>
            <a:off x="3076245" y="965626"/>
            <a:ext cx="3556000" cy="494814"/>
          </a:xfrm>
        </p:spPr>
        <p:txBody>
          <a:bodyPr/>
          <a:lstStyle/>
          <a:p>
            <a:r>
              <a:rPr lang="en-US" dirty="0" err="1"/>
              <a:t>Nhóm</a:t>
            </a:r>
            <a:r>
              <a:rPr lang="en-US" dirty="0"/>
              <a:t> E</a:t>
            </a:r>
          </a:p>
        </p:txBody>
      </p:sp>
      <p:sp>
        <p:nvSpPr>
          <p:cNvPr id="3" name="Text Placeholder 2"/>
          <p:cNvSpPr>
            <a:spLocks noGrp="1"/>
          </p:cNvSpPr>
          <p:nvPr>
            <p:ph type="body" sz="quarter" idx="14"/>
          </p:nvPr>
        </p:nvSpPr>
        <p:spPr>
          <a:xfrm>
            <a:off x="3076245" y="1754180"/>
            <a:ext cx="3556000" cy="365093"/>
          </a:xfrm>
        </p:spPr>
        <p:txBody>
          <a:bodyPr/>
          <a:lstStyle/>
          <a:p>
            <a:r>
              <a:rPr lang="en-US" dirty="0" err="1"/>
              <a:t>Thành</a:t>
            </a:r>
            <a:r>
              <a:rPr lang="en-US" dirty="0"/>
              <a:t> </a:t>
            </a:r>
            <a:r>
              <a:rPr lang="en-US" dirty="0" err="1"/>
              <a:t>Viên</a:t>
            </a:r>
            <a:r>
              <a:rPr lang="en-US" dirty="0"/>
              <a:t> </a:t>
            </a:r>
            <a:r>
              <a:rPr lang="en-US" dirty="0" err="1"/>
              <a:t>Nhóm</a:t>
            </a:r>
            <a:r>
              <a:rPr lang="en-US" dirty="0"/>
              <a:t>:</a:t>
            </a:r>
          </a:p>
        </p:txBody>
      </p:sp>
      <p:sp>
        <p:nvSpPr>
          <p:cNvPr id="4" name="Text Placeholder 3"/>
          <p:cNvSpPr>
            <a:spLocks noGrp="1"/>
          </p:cNvSpPr>
          <p:nvPr>
            <p:ph type="body" sz="quarter" idx="16"/>
          </p:nvPr>
        </p:nvSpPr>
        <p:spPr>
          <a:xfrm>
            <a:off x="2994660" y="2413012"/>
            <a:ext cx="5600700" cy="1861808"/>
          </a:xfrm>
        </p:spPr>
        <p:txBody>
          <a:bodyPr/>
          <a:lstStyle/>
          <a:p>
            <a:pPr marL="171450" indent="-171450">
              <a:buFont typeface="Arial" panose="020B0604020202020204" pitchFamily="34" charset="0"/>
              <a:buChar char="•"/>
            </a:pPr>
            <a:r>
              <a:rPr lang="en-US" sz="2000" dirty="0" err="1">
                <a:latin typeface="Consolas" panose="020B0609020204030204" pitchFamily="49" charset="0"/>
              </a:rPr>
              <a:t>Nguyễn</a:t>
            </a:r>
            <a:r>
              <a:rPr lang="en-US" sz="2000" dirty="0">
                <a:latin typeface="Consolas" panose="020B0609020204030204" pitchFamily="49" charset="0"/>
              </a:rPr>
              <a:t> </a:t>
            </a:r>
            <a:r>
              <a:rPr lang="en-US" sz="2000" dirty="0" err="1">
                <a:latin typeface="Consolas" panose="020B0609020204030204" pitchFamily="49" charset="0"/>
              </a:rPr>
              <a:t>Duy</a:t>
            </a:r>
            <a:r>
              <a:rPr lang="en-US" sz="2000" dirty="0">
                <a:latin typeface="Consolas" panose="020B0609020204030204" pitchFamily="49" charset="0"/>
              </a:rPr>
              <a:t> </a:t>
            </a:r>
            <a:r>
              <a:rPr lang="en-US" sz="2000" dirty="0" err="1">
                <a:latin typeface="Consolas" panose="020B0609020204030204" pitchFamily="49" charset="0"/>
              </a:rPr>
              <a:t>Thắng</a:t>
            </a:r>
            <a:r>
              <a:rPr lang="en-US" sz="2000" dirty="0">
                <a:latin typeface="Consolas" panose="020B0609020204030204" pitchFamily="49" charset="0"/>
              </a:rPr>
              <a:t>            ID:1459047</a:t>
            </a:r>
          </a:p>
          <a:p>
            <a:pPr marL="171450" indent="-171450">
              <a:buFont typeface="Arial" panose="020B0604020202020204" pitchFamily="34" charset="0"/>
              <a:buChar char="•"/>
            </a:pPr>
            <a:r>
              <a:rPr lang="en-US" sz="2000" dirty="0" err="1">
                <a:latin typeface="Consolas" panose="020B0609020204030204" pitchFamily="49" charset="0"/>
              </a:rPr>
              <a:t>Nguyễn</a:t>
            </a:r>
            <a:r>
              <a:rPr lang="en-US" sz="2000" dirty="0">
                <a:latin typeface="Consolas" panose="020B0609020204030204" pitchFamily="49" charset="0"/>
              </a:rPr>
              <a:t> </a:t>
            </a:r>
            <a:r>
              <a:rPr lang="en-US" sz="2000" dirty="0" err="1">
                <a:latin typeface="Consolas" panose="020B0609020204030204" pitchFamily="49" charset="0"/>
              </a:rPr>
              <a:t>Viết</a:t>
            </a:r>
            <a:r>
              <a:rPr lang="en-US" sz="2000" dirty="0">
                <a:latin typeface="Consolas" panose="020B0609020204030204" pitchFamily="49" charset="0"/>
              </a:rPr>
              <a:t> Thanh           ID:1459046</a:t>
            </a:r>
          </a:p>
          <a:p>
            <a:pPr marL="171450" indent="-171450">
              <a:buFont typeface="Arial" panose="020B0604020202020204" pitchFamily="34" charset="0"/>
              <a:buChar char="•"/>
            </a:pPr>
            <a:r>
              <a:rPr lang="en-US" sz="2000" dirty="0" err="1">
                <a:latin typeface="Consolas" panose="020B0609020204030204" pitchFamily="49" charset="0"/>
              </a:rPr>
              <a:t>Nguyễn</a:t>
            </a:r>
            <a:r>
              <a:rPr lang="en-US" sz="2000" dirty="0">
                <a:latin typeface="Consolas" panose="020B0609020204030204" pitchFamily="49" charset="0"/>
              </a:rPr>
              <a:t> </a:t>
            </a:r>
            <a:r>
              <a:rPr lang="en-US" sz="2000" dirty="0" err="1">
                <a:latin typeface="Consolas" panose="020B0609020204030204" pitchFamily="49" charset="0"/>
              </a:rPr>
              <a:t>Trọng</a:t>
            </a:r>
            <a:r>
              <a:rPr lang="en-US" sz="2000" dirty="0">
                <a:latin typeface="Consolas" panose="020B0609020204030204" pitchFamily="49" charset="0"/>
              </a:rPr>
              <a:t> </a:t>
            </a:r>
            <a:r>
              <a:rPr lang="en-US" sz="2000" dirty="0" err="1">
                <a:latin typeface="Consolas" panose="020B0609020204030204" pitchFamily="49" charset="0"/>
              </a:rPr>
              <a:t>Trí</a:t>
            </a:r>
            <a:r>
              <a:rPr lang="en-US" sz="2000" dirty="0">
                <a:latin typeface="Consolas" panose="020B0609020204030204" pitchFamily="49" charset="0"/>
              </a:rPr>
              <a:t>            ID:1459053</a:t>
            </a:r>
          </a:p>
          <a:p>
            <a:pPr marL="171450" indent="-171450">
              <a:buFont typeface="Arial" panose="020B0604020202020204" pitchFamily="34" charset="0"/>
              <a:buChar char="•"/>
            </a:pPr>
            <a:r>
              <a:rPr lang="en-US" sz="2000" dirty="0" err="1">
                <a:latin typeface="Consolas" panose="020B0609020204030204" pitchFamily="49" charset="0"/>
              </a:rPr>
              <a:t>Nguyễn</a:t>
            </a:r>
            <a:r>
              <a:rPr lang="en-US" sz="2000" dirty="0">
                <a:latin typeface="Consolas" panose="020B0609020204030204" pitchFamily="49" charset="0"/>
              </a:rPr>
              <a:t> </a:t>
            </a:r>
            <a:r>
              <a:rPr lang="en-US" sz="2000" dirty="0" err="1">
                <a:latin typeface="Consolas" panose="020B0609020204030204" pitchFamily="49" charset="0"/>
              </a:rPr>
              <a:t>Hiệp</a:t>
            </a:r>
            <a:r>
              <a:rPr lang="en-US" sz="2000" dirty="0">
                <a:latin typeface="Consolas" panose="020B0609020204030204" pitchFamily="49" charset="0"/>
              </a:rPr>
              <a:t> Minh            ID:1459035</a:t>
            </a:r>
          </a:p>
        </p:txBody>
      </p:sp>
    </p:spTree>
    <p:extLst>
      <p:ext uri="{BB962C8B-B14F-4D97-AF65-F5344CB8AC3E}">
        <p14:creationId xmlns:p14="http://schemas.microsoft.com/office/powerpoint/2010/main" val="423678165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KẾT LUẬN</a:t>
            </a:r>
          </a:p>
        </p:txBody>
      </p:sp>
      <p:sp>
        <p:nvSpPr>
          <p:cNvPr id="5" name="Text Placeholder 4"/>
          <p:cNvSpPr>
            <a:spLocks noGrp="1"/>
          </p:cNvSpPr>
          <p:nvPr>
            <p:ph type="body" sz="quarter" idx="16"/>
          </p:nvPr>
        </p:nvSpPr>
        <p:spPr>
          <a:xfrm>
            <a:off x="4463546" y="2139546"/>
            <a:ext cx="3527936" cy="2385416"/>
          </a:xfrm>
        </p:spPr>
        <p:txBody>
          <a:bodyPr/>
          <a:lstStyle/>
          <a:p>
            <a:pPr lvl="0"/>
            <a:r>
              <a:rPr lang="en-US" dirty="0" err="1">
                <a:solidFill>
                  <a:schemeClr val="tx1">
                    <a:lumMod val="75000"/>
                    <a:lumOff val="25000"/>
                  </a:schemeClr>
                </a:solidFill>
              </a:rPr>
              <a:t>Nhóm</a:t>
            </a:r>
            <a:r>
              <a:rPr lang="en-US" dirty="0">
                <a:solidFill>
                  <a:schemeClr val="tx1">
                    <a:lumMod val="75000"/>
                    <a:lumOff val="25000"/>
                  </a:schemeClr>
                </a:solidFill>
              </a:rPr>
              <a:t> </a:t>
            </a:r>
            <a:r>
              <a:rPr lang="en-US" dirty="0" err="1">
                <a:solidFill>
                  <a:schemeClr val="tx1">
                    <a:lumMod val="75000"/>
                    <a:lumOff val="25000"/>
                  </a:schemeClr>
                </a:solidFill>
              </a:rPr>
              <a:t>đã</a:t>
            </a:r>
            <a:r>
              <a:rPr lang="en-US" dirty="0">
                <a:solidFill>
                  <a:schemeClr val="tx1">
                    <a:lumMod val="75000"/>
                    <a:lumOff val="25000"/>
                  </a:schemeClr>
                </a:solidFill>
              </a:rPr>
              <a:t> </a:t>
            </a:r>
            <a:r>
              <a:rPr lang="en-US" dirty="0" err="1">
                <a:solidFill>
                  <a:schemeClr val="tx1">
                    <a:lumMod val="75000"/>
                    <a:lumOff val="25000"/>
                  </a:schemeClr>
                </a:solidFill>
              </a:rPr>
              <a:t>quyết</a:t>
            </a:r>
            <a:r>
              <a:rPr lang="en-US" dirty="0">
                <a:solidFill>
                  <a:schemeClr val="tx1">
                    <a:lumMod val="75000"/>
                    <a:lumOff val="25000"/>
                  </a:schemeClr>
                </a:solidFill>
              </a:rPr>
              <a:t> </a:t>
            </a:r>
            <a:r>
              <a:rPr lang="en-US" dirty="0" err="1">
                <a:solidFill>
                  <a:schemeClr val="tx1">
                    <a:lumMod val="75000"/>
                    <a:lumOff val="25000"/>
                  </a:schemeClr>
                </a:solidFill>
              </a:rPr>
              <a:t>định</a:t>
            </a:r>
            <a:r>
              <a:rPr lang="en-US" dirty="0">
                <a:solidFill>
                  <a:schemeClr val="tx1">
                    <a:lumMod val="75000"/>
                    <a:lumOff val="25000"/>
                  </a:schemeClr>
                </a:solidFill>
              </a:rPr>
              <a:t> </a:t>
            </a:r>
            <a:r>
              <a:rPr lang="en-US" dirty="0" err="1">
                <a:solidFill>
                  <a:schemeClr val="tx1">
                    <a:lumMod val="75000"/>
                    <a:lumOff val="25000"/>
                  </a:schemeClr>
                </a:solidFill>
              </a:rPr>
              <a:t>chọn</a:t>
            </a:r>
            <a:r>
              <a:rPr lang="en-US" dirty="0">
                <a:solidFill>
                  <a:schemeClr val="tx1">
                    <a:lumMod val="75000"/>
                    <a:lumOff val="25000"/>
                  </a:schemeClr>
                </a:solidFill>
              </a:rPr>
              <a:t> TARGETPROCESS </a:t>
            </a:r>
            <a:r>
              <a:rPr lang="en-US" dirty="0" err="1">
                <a:solidFill>
                  <a:schemeClr val="tx1">
                    <a:lumMod val="75000"/>
                    <a:lumOff val="25000"/>
                  </a:schemeClr>
                </a:solidFill>
              </a:rPr>
              <a:t>và</a:t>
            </a:r>
            <a:r>
              <a:rPr lang="en-US" dirty="0">
                <a:solidFill>
                  <a:schemeClr val="tx1">
                    <a:lumMod val="75000"/>
                    <a:lumOff val="25000"/>
                  </a:schemeClr>
                </a:solidFill>
              </a:rPr>
              <a:t> </a:t>
            </a:r>
            <a:r>
              <a:rPr lang="en-US" dirty="0" err="1">
                <a:solidFill>
                  <a:schemeClr val="tx1">
                    <a:lumMod val="75000"/>
                    <a:lumOff val="25000"/>
                  </a:schemeClr>
                </a:solidFill>
              </a:rPr>
              <a:t>đã</a:t>
            </a:r>
            <a:r>
              <a:rPr lang="en-US" dirty="0">
                <a:solidFill>
                  <a:schemeClr val="tx1">
                    <a:lumMod val="75000"/>
                    <a:lumOff val="25000"/>
                  </a:schemeClr>
                </a:solidFill>
              </a:rPr>
              <a:t> </a:t>
            </a:r>
            <a:r>
              <a:rPr lang="en-US" dirty="0" err="1">
                <a:solidFill>
                  <a:schemeClr val="tx1">
                    <a:lumMod val="75000"/>
                    <a:lumOff val="25000"/>
                  </a:schemeClr>
                </a:solidFill>
              </a:rPr>
              <a:t>sử</a:t>
            </a:r>
            <a:r>
              <a:rPr lang="en-US" dirty="0">
                <a:solidFill>
                  <a:schemeClr val="tx1">
                    <a:lumMod val="75000"/>
                    <a:lumOff val="25000"/>
                  </a:schemeClr>
                </a:solidFill>
              </a:rPr>
              <a:t> </a:t>
            </a:r>
            <a:r>
              <a:rPr lang="en-US" dirty="0" err="1">
                <a:solidFill>
                  <a:schemeClr val="tx1">
                    <a:lumMod val="75000"/>
                    <a:lumOff val="25000"/>
                  </a:schemeClr>
                </a:solidFill>
              </a:rPr>
              <a:t>dụng</a:t>
            </a:r>
            <a:r>
              <a:rPr lang="en-US" dirty="0">
                <a:solidFill>
                  <a:schemeClr val="tx1">
                    <a:lumMod val="75000"/>
                    <a:lumOff val="25000"/>
                  </a:schemeClr>
                </a:solidFill>
              </a:rPr>
              <a:t> </a:t>
            </a:r>
            <a:r>
              <a:rPr lang="en-US" dirty="0" err="1">
                <a:solidFill>
                  <a:schemeClr val="tx1">
                    <a:lumMod val="75000"/>
                    <a:lumOff val="25000"/>
                  </a:schemeClr>
                </a:solidFill>
              </a:rPr>
              <a:t>để</a:t>
            </a:r>
            <a:r>
              <a:rPr lang="en-US" dirty="0">
                <a:solidFill>
                  <a:schemeClr val="tx1">
                    <a:lumMod val="75000"/>
                    <a:lumOff val="25000"/>
                  </a:schemeClr>
                </a:solidFill>
              </a:rPr>
              <a:t> </a:t>
            </a:r>
            <a:r>
              <a:rPr lang="en-US" dirty="0" err="1">
                <a:solidFill>
                  <a:schemeClr val="tx1">
                    <a:lumMod val="75000"/>
                    <a:lumOff val="25000"/>
                  </a:schemeClr>
                </a:solidFill>
              </a:rPr>
              <a:t>quản</a:t>
            </a:r>
            <a:r>
              <a:rPr lang="en-US" dirty="0">
                <a:solidFill>
                  <a:schemeClr val="tx1">
                    <a:lumMod val="75000"/>
                    <a:lumOff val="25000"/>
                  </a:schemeClr>
                </a:solidFill>
              </a:rPr>
              <a:t> </a:t>
            </a:r>
            <a:r>
              <a:rPr lang="en-US" dirty="0" err="1">
                <a:solidFill>
                  <a:schemeClr val="tx1">
                    <a:lumMod val="75000"/>
                    <a:lumOff val="25000"/>
                  </a:schemeClr>
                </a:solidFill>
              </a:rPr>
              <a:t>lý</a:t>
            </a:r>
            <a:r>
              <a:rPr lang="en-US" dirty="0">
                <a:solidFill>
                  <a:schemeClr val="tx1">
                    <a:lumMod val="75000"/>
                    <a:lumOff val="25000"/>
                  </a:schemeClr>
                </a:solidFill>
              </a:rPr>
              <a:t> </a:t>
            </a:r>
            <a:r>
              <a:rPr lang="en-US" dirty="0" err="1">
                <a:solidFill>
                  <a:schemeClr val="tx1">
                    <a:lumMod val="75000"/>
                    <a:lumOff val="25000"/>
                  </a:schemeClr>
                </a:solidFill>
              </a:rPr>
              <a:t>đồ</a:t>
            </a:r>
            <a:r>
              <a:rPr lang="en-US" dirty="0">
                <a:solidFill>
                  <a:schemeClr val="tx1">
                    <a:lumMod val="75000"/>
                    <a:lumOff val="25000"/>
                  </a:schemeClr>
                </a:solidFill>
              </a:rPr>
              <a:t> </a:t>
            </a:r>
            <a:r>
              <a:rPr lang="en-US" dirty="0" err="1">
                <a:solidFill>
                  <a:schemeClr val="tx1">
                    <a:lumMod val="75000"/>
                    <a:lumOff val="25000"/>
                  </a:schemeClr>
                </a:solidFill>
              </a:rPr>
              <a:t>án</a:t>
            </a:r>
            <a:r>
              <a:rPr lang="en-US" dirty="0">
                <a:solidFill>
                  <a:schemeClr val="tx1">
                    <a:lumMod val="75000"/>
                    <a:lumOff val="25000"/>
                  </a:schemeClr>
                </a:solidFill>
              </a:rPr>
              <a:t> website </a:t>
            </a:r>
            <a:r>
              <a:rPr lang="en-US" dirty="0" err="1">
                <a:solidFill>
                  <a:schemeClr val="tx1">
                    <a:lumMod val="75000"/>
                    <a:lumOff val="25000"/>
                  </a:schemeClr>
                </a:solidFill>
              </a:rPr>
              <a:t>của</a:t>
            </a:r>
            <a:r>
              <a:rPr lang="en-US" dirty="0">
                <a:solidFill>
                  <a:schemeClr val="tx1">
                    <a:lumMod val="75000"/>
                    <a:lumOff val="25000"/>
                  </a:schemeClr>
                </a:solidFill>
              </a:rPr>
              <a:t> </a:t>
            </a:r>
            <a:r>
              <a:rPr lang="en-US" dirty="0" err="1">
                <a:solidFill>
                  <a:schemeClr val="tx1">
                    <a:lumMod val="75000"/>
                    <a:lumOff val="25000"/>
                  </a:schemeClr>
                </a:solidFill>
              </a:rPr>
              <a:t>mình</a:t>
            </a:r>
            <a:r>
              <a:rPr lang="en-US" dirty="0">
                <a:solidFill>
                  <a:schemeClr val="tx1">
                    <a:lumMod val="75000"/>
                    <a:lumOff val="25000"/>
                  </a:schemeClr>
                </a:solidFill>
              </a:rPr>
              <a:t> </a:t>
            </a:r>
            <a:r>
              <a:rPr lang="en-US" dirty="0" err="1">
                <a:solidFill>
                  <a:schemeClr val="tx1">
                    <a:lumMod val="75000"/>
                    <a:lumOff val="25000"/>
                  </a:schemeClr>
                </a:solidFill>
              </a:rPr>
              <a:t>để</a:t>
            </a:r>
            <a:r>
              <a:rPr lang="en-US" dirty="0">
                <a:solidFill>
                  <a:schemeClr val="tx1">
                    <a:lumMod val="75000"/>
                    <a:lumOff val="25000"/>
                  </a:schemeClr>
                </a:solidFill>
              </a:rPr>
              <a:t> </a:t>
            </a:r>
            <a:r>
              <a:rPr lang="en-US" dirty="0" err="1">
                <a:solidFill>
                  <a:schemeClr val="tx1">
                    <a:lumMod val="75000"/>
                    <a:lumOff val="25000"/>
                  </a:schemeClr>
                </a:solidFill>
              </a:rPr>
              <a:t>trài</a:t>
            </a:r>
            <a:r>
              <a:rPr lang="en-US" dirty="0">
                <a:solidFill>
                  <a:schemeClr val="tx1">
                    <a:lumMod val="75000"/>
                    <a:lumOff val="25000"/>
                  </a:schemeClr>
                </a:solidFill>
              </a:rPr>
              <a:t> </a:t>
            </a:r>
            <a:r>
              <a:rPr lang="en-US" dirty="0" err="1">
                <a:solidFill>
                  <a:schemeClr val="tx1">
                    <a:lumMod val="75000"/>
                    <a:lumOff val="25000"/>
                  </a:schemeClr>
                </a:solidFill>
              </a:rPr>
              <a:t>nghiệm</a:t>
            </a:r>
            <a:r>
              <a:rPr lang="en-US" dirty="0">
                <a:solidFill>
                  <a:schemeClr val="tx1">
                    <a:lumMod val="75000"/>
                    <a:lumOff val="25000"/>
                  </a:schemeClr>
                </a:solidFill>
              </a:rPr>
              <a:t> </a:t>
            </a:r>
            <a:r>
              <a:rPr lang="en-US" dirty="0" err="1">
                <a:solidFill>
                  <a:schemeClr val="tx1">
                    <a:lumMod val="75000"/>
                    <a:lumOff val="25000"/>
                  </a:schemeClr>
                </a:solidFill>
              </a:rPr>
              <a:t>phần</a:t>
            </a:r>
            <a:r>
              <a:rPr lang="en-US" dirty="0">
                <a:solidFill>
                  <a:schemeClr val="tx1">
                    <a:lumMod val="75000"/>
                    <a:lumOff val="25000"/>
                  </a:schemeClr>
                </a:solidFill>
              </a:rPr>
              <a:t> </a:t>
            </a:r>
            <a:r>
              <a:rPr lang="en-US" dirty="0" err="1">
                <a:solidFill>
                  <a:schemeClr val="tx1">
                    <a:lumMod val="75000"/>
                    <a:lumOff val="25000"/>
                  </a:schemeClr>
                </a:solidFill>
              </a:rPr>
              <a:t>mềm</a:t>
            </a:r>
            <a:r>
              <a:rPr lang="en-US" dirty="0">
                <a:solidFill>
                  <a:schemeClr val="tx1">
                    <a:lumMod val="75000"/>
                    <a:lumOff val="25000"/>
                  </a:schemeClr>
                </a:solidFill>
              </a:rPr>
              <a:t>.</a:t>
            </a:r>
          </a:p>
          <a:p>
            <a:pPr lvl="0"/>
            <a:endParaRPr lang="en-US" dirty="0"/>
          </a:p>
        </p:txBody>
      </p:sp>
      <p:sp>
        <p:nvSpPr>
          <p:cNvPr id="6" name="Text Placeholder 5"/>
          <p:cNvSpPr>
            <a:spLocks noGrp="1"/>
          </p:cNvSpPr>
          <p:nvPr>
            <p:ph type="body" sz="quarter" idx="23"/>
          </p:nvPr>
        </p:nvSpPr>
        <p:spPr/>
        <p:txBody>
          <a:bodyPr/>
          <a:lstStyle/>
          <a:p>
            <a:r>
              <a:rPr lang="en-US" dirty="0"/>
              <a:t>TARGETPROCESS</a:t>
            </a:r>
          </a:p>
        </p:txBody>
      </p:sp>
      <p:pic>
        <p:nvPicPr>
          <p:cNvPr id="8" name="Picture Placeholder 7">
            <a:extLst>
              <a:ext uri="{FF2B5EF4-FFF2-40B4-BE49-F238E27FC236}">
                <a16:creationId xmlns="" xmlns:a16="http://schemas.microsoft.com/office/drawing/2014/main" id="{EC50BD37-5E1E-4B75-95A2-B82F9518D693}"/>
              </a:ext>
            </a:extLst>
          </p:cNvPr>
          <p:cNvPicPr>
            <a:picLocks noGrp="1" noChangeAspect="1"/>
          </p:cNvPicPr>
          <p:nvPr>
            <p:ph type="pic" sz="quarter" idx="11"/>
          </p:nvPr>
        </p:nvPicPr>
        <p:blipFill>
          <a:blip r:embed="rId2"/>
          <a:srcRect t="9941" b="9941"/>
          <a:stretch>
            <a:fillRect/>
          </a:stretch>
        </p:blipFill>
        <p:spPr>
          <a:xfrm>
            <a:off x="1062036" y="1709642"/>
            <a:ext cx="3289660" cy="2643331"/>
          </a:xfrm>
          <a:prstGeom prst="rect">
            <a:avLst/>
          </a:prstGeom>
        </p:spPr>
      </p:pic>
    </p:spTree>
    <p:extLst>
      <p:ext uri="{BB962C8B-B14F-4D97-AF65-F5344CB8AC3E}">
        <p14:creationId xmlns:p14="http://schemas.microsoft.com/office/powerpoint/2010/main" val="2016159362"/>
      </p:ext>
    </p:extLst>
  </p:cSld>
  <p:clrMapOvr>
    <a:masterClrMapping/>
  </p:clrMapOvr>
  <p:transition spd="slow">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44168" y="1967961"/>
            <a:ext cx="6588825" cy="494814"/>
          </a:xfrm>
        </p:spPr>
        <p:txBody>
          <a:bodyPr/>
          <a:lstStyle/>
          <a:p>
            <a:r>
              <a:rPr lang="en-US" dirty="0"/>
              <a:t>DEMO </a:t>
            </a:r>
          </a:p>
          <a:p>
            <a:r>
              <a:rPr lang="en-US" dirty="0"/>
              <a:t>TOOL</a:t>
            </a:r>
          </a:p>
          <a:p>
            <a:r>
              <a:rPr lang="en-US" dirty="0"/>
              <a:t>TARGETPROCESS</a:t>
            </a:r>
          </a:p>
        </p:txBody>
      </p:sp>
      <p:grpSp>
        <p:nvGrpSpPr>
          <p:cNvPr id="6" name="Group 5"/>
          <p:cNvGrpSpPr/>
          <p:nvPr/>
        </p:nvGrpSpPr>
        <p:grpSpPr>
          <a:xfrm>
            <a:off x="4208430" y="-1094858"/>
            <a:ext cx="5570570" cy="4277713"/>
            <a:chOff x="3573430" y="-316693"/>
            <a:chExt cx="5570570" cy="4277713"/>
          </a:xfrm>
        </p:grpSpPr>
        <p:sp>
          <p:nvSpPr>
            <p:cNvPr id="7" name="Isosceles Triangle 6"/>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rot="10800000">
            <a:off x="-1997140" y="2492479"/>
            <a:ext cx="5570570" cy="4277713"/>
            <a:chOff x="-1620870" y="2337607"/>
            <a:chExt cx="5570570" cy="4277713"/>
          </a:xfrm>
        </p:grpSpPr>
        <p:sp>
          <p:nvSpPr>
            <p:cNvPr id="69" name="Isosceles Triangle 6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Isosceles Triangle 7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Isosceles Triangle 7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Isosceles Triangle 8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Isosceles Triangle 9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Isosceles Triangle 9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Isosceles Triangle 9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Isosceles Triangle 10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Isosceles Triangle 10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Isosceles Triangle 10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Isosceles Triangle 10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61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a:t>Q&amp;A TIME</a:t>
            </a:r>
          </a:p>
        </p:txBody>
      </p:sp>
      <p:grpSp>
        <p:nvGrpSpPr>
          <p:cNvPr id="4" name="Group 3"/>
          <p:cNvGrpSpPr/>
          <p:nvPr/>
        </p:nvGrpSpPr>
        <p:grpSpPr>
          <a:xfrm>
            <a:off x="490314" y="406400"/>
            <a:ext cx="3707713" cy="5363757"/>
            <a:chOff x="4630515" y="1600450"/>
            <a:chExt cx="2882322" cy="4169707"/>
          </a:xfrm>
        </p:grpSpPr>
        <p:sp>
          <p:nvSpPr>
            <p:cNvPr id="30" name="Freeform 5"/>
            <p:cNvSpPr>
              <a:spLocks/>
            </p:cNvSpPr>
            <p:nvPr/>
          </p:nvSpPr>
          <p:spPr bwMode="auto">
            <a:xfrm>
              <a:off x="5084619" y="4496606"/>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6569374" y="2273269"/>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5408382" y="1600450"/>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p:cNvSpPr>
            <p:nvPr/>
          </p:nvSpPr>
          <p:spPr bwMode="auto">
            <a:xfrm>
              <a:off x="5971172" y="3755494"/>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p:cNvSpPr>
              <a:spLocks/>
            </p:cNvSpPr>
            <p:nvPr/>
          </p:nvSpPr>
          <p:spPr bwMode="auto">
            <a:xfrm>
              <a:off x="4954355" y="1862243"/>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p:cNvSpPr>
            <p:nvPr/>
          </p:nvSpPr>
          <p:spPr bwMode="auto">
            <a:xfrm>
              <a:off x="5408382" y="2273269"/>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p:cNvSpPr>
            <p:nvPr/>
          </p:nvSpPr>
          <p:spPr bwMode="auto">
            <a:xfrm>
              <a:off x="4641975" y="5005015"/>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a:solidFill>
              <a:schemeClr val="bg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p:nvSpPr>
          <p:spPr bwMode="auto">
            <a:xfrm>
              <a:off x="4925267" y="4621812"/>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5408382" y="2681766"/>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9" name="Freeform 38"/>
            <p:cNvSpPr>
              <a:spLocks/>
            </p:cNvSpPr>
            <p:nvPr/>
          </p:nvSpPr>
          <p:spPr bwMode="auto">
            <a:xfrm>
              <a:off x="4821562" y="3453231"/>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p:cNvSpPr>
              <a:spLocks/>
            </p:cNvSpPr>
            <p:nvPr/>
          </p:nvSpPr>
          <p:spPr bwMode="auto">
            <a:xfrm>
              <a:off x="6569373" y="2726031"/>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p:cNvSpPr>
              <a:spLocks/>
            </p:cNvSpPr>
            <p:nvPr/>
          </p:nvSpPr>
          <p:spPr bwMode="auto">
            <a:xfrm>
              <a:off x="5971172" y="3441849"/>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2" name="Freeform 38"/>
            <p:cNvSpPr>
              <a:spLocks/>
            </p:cNvSpPr>
            <p:nvPr/>
          </p:nvSpPr>
          <p:spPr bwMode="auto">
            <a:xfrm>
              <a:off x="4640711" y="2273269"/>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5408382" y="1939388"/>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4" name="Freeform 43"/>
            <p:cNvSpPr>
              <a:spLocks/>
            </p:cNvSpPr>
            <p:nvPr/>
          </p:nvSpPr>
          <p:spPr bwMode="auto">
            <a:xfrm>
              <a:off x="4630515" y="2683031"/>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176167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965200" y="2051463"/>
            <a:ext cx="3556000" cy="494814"/>
          </a:xfrm>
        </p:spPr>
        <p:txBody>
          <a:bodyPr/>
          <a:lstStyle/>
          <a:p>
            <a:r>
              <a:rPr lang="en-US" dirty="0"/>
              <a:t>THANKS FOR LISTENING</a:t>
            </a:r>
          </a:p>
        </p:txBody>
      </p:sp>
      <p:grpSp>
        <p:nvGrpSpPr>
          <p:cNvPr id="6" name="Group 5"/>
          <p:cNvGrpSpPr/>
          <p:nvPr/>
        </p:nvGrpSpPr>
        <p:grpSpPr>
          <a:xfrm>
            <a:off x="4208430" y="-1094858"/>
            <a:ext cx="5570570" cy="4277713"/>
            <a:chOff x="3573430" y="-316693"/>
            <a:chExt cx="5570570" cy="4277713"/>
          </a:xfrm>
        </p:grpSpPr>
        <p:sp>
          <p:nvSpPr>
            <p:cNvPr id="7" name="Isosceles Triangle 6"/>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Isosceles Triangle 6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Isosceles Triangle 6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Isosceles Triangle 6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Isosceles Triangle 6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Isosceles Triangle 6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Isosceles Triangle 6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rot="10800000">
            <a:off x="-1997140" y="2492479"/>
            <a:ext cx="5570570" cy="4277713"/>
            <a:chOff x="-1620870" y="2337607"/>
            <a:chExt cx="5570570" cy="4277713"/>
          </a:xfrm>
        </p:grpSpPr>
        <p:sp>
          <p:nvSpPr>
            <p:cNvPr id="69" name="Isosceles Triangle 6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Isosceles Triangle 7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Isosceles Triangle 7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Isosceles Triangle 7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Isosceles Triangle 7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Isosceles Triangle 7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Isosceles Triangle 7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Isosceles Triangle 8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Isosceles Triangle 8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Isosceles Triangle 8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Isosceles Triangle 8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Isosceles Triangle 8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Isosceles Triangle 8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Isosceles Triangle 8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Isosceles Triangle 8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Isosceles Triangle 8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Isosceles Triangle 8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Isosceles Triangle 9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Isosceles Triangle 9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Isosceles Triangle 9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Isosceles Triangle 9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Isosceles Triangle 9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Isosceles Triangle 10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Isosceles Triangle 10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Isosceles Triangle 10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Isosceles Triangle 10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6431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52939" y="3446347"/>
            <a:ext cx="5464148" cy="359817"/>
          </a:xfrm>
        </p:spPr>
        <p:txBody>
          <a:bodyPr/>
          <a:lstStyle/>
          <a:p>
            <a:r>
              <a:rPr lang="en-US" sz="4400" dirty="0"/>
              <a:t>SCRUM</a:t>
            </a:r>
          </a:p>
        </p:txBody>
      </p:sp>
      <p:sp>
        <p:nvSpPr>
          <p:cNvPr id="3" name="Text Placeholder 2"/>
          <p:cNvSpPr>
            <a:spLocks noGrp="1"/>
          </p:cNvSpPr>
          <p:nvPr>
            <p:ph type="body" sz="quarter" idx="13"/>
          </p:nvPr>
        </p:nvSpPr>
        <p:spPr/>
        <p:txBody>
          <a:bodyPr/>
          <a:lstStyle/>
          <a:p>
            <a:r>
              <a:rPr lang="en-US" dirty="0"/>
              <a:t>0</a:t>
            </a:r>
          </a:p>
        </p:txBody>
      </p:sp>
      <p:sp>
        <p:nvSpPr>
          <p:cNvPr id="44" name="Text Placeholder 43"/>
          <p:cNvSpPr>
            <a:spLocks noGrp="1"/>
          </p:cNvSpPr>
          <p:nvPr>
            <p:ph type="body" sz="quarter" idx="14"/>
          </p:nvPr>
        </p:nvSpPr>
        <p:spPr/>
        <p:txBody>
          <a:bodyPr/>
          <a:lstStyle/>
          <a:p>
            <a:r>
              <a:rPr lang="en-US" dirty="0"/>
              <a:t>2</a:t>
            </a:r>
          </a:p>
        </p:txBody>
      </p:sp>
      <p:sp>
        <p:nvSpPr>
          <p:cNvPr id="8" name="Text Placeholder 1"/>
          <p:cNvSpPr txBox="1">
            <a:spLocks/>
          </p:cNvSpPr>
          <p:nvPr/>
        </p:nvSpPr>
        <p:spPr>
          <a:xfrm>
            <a:off x="1143812" y="908703"/>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 TỔNG QUAN VỀ SCRUM</a:t>
            </a:r>
          </a:p>
        </p:txBody>
      </p:sp>
      <p:grpSp>
        <p:nvGrpSpPr>
          <p:cNvPr id="95" name="Group 94"/>
          <p:cNvGrpSpPr/>
          <p:nvPr/>
        </p:nvGrpSpPr>
        <p:grpSpPr>
          <a:xfrm>
            <a:off x="4208430" y="-1094858"/>
            <a:ext cx="5570570" cy="4277713"/>
            <a:chOff x="3573430" y="-316693"/>
            <a:chExt cx="5570570" cy="4277713"/>
          </a:xfrm>
        </p:grpSpPr>
        <p:sp>
          <p:nvSpPr>
            <p:cNvPr id="96" name="Isosceles Triangle 9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Isosceles Triangle 101"/>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Isosceles Triangle 102"/>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Isosceles Triangle 105"/>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Isosceles Triangle 106"/>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Isosceles Triangle 107"/>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Isosceles Triangle 108"/>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Isosceles Triangle 109"/>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Isosceles Triangle 110"/>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Isosceles Triangle 111"/>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Isosceles Triangle 112"/>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Isosceles Triangle 113"/>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Isosceles Triangle 114"/>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Isosceles Triangle 115"/>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Isosceles Triangle 116"/>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Isosceles Triangle 117"/>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Isosceles Triangle 122"/>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Isosceles Triangle 123"/>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Isosceles Triangle 124"/>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Isosceles Triangle 125"/>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Isosceles Triangle 126"/>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Isosceles Triangle 127"/>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Isosceles Triangle 128"/>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Isosceles Triangle 129"/>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Isosceles Triangle 130"/>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Isosceles Triangle 131"/>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Isosceles Triangle 132"/>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Isosceles Triangle 133"/>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Isosceles Triangle 134"/>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Isosceles Triangle 135"/>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Isosceles Triangle 136"/>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Isosceles Triangle 137"/>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Isosceles Triangle 138"/>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Isosceles Triangle 139"/>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Isosceles Triangle 140"/>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Isosceles Triangle 141"/>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Isosceles Triangle 142"/>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Isosceles Triangle 143"/>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Isosceles Triangle 144"/>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Isosceles Triangle 145"/>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Isosceles Triangle 146"/>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Isosceles Triangle 147"/>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Isosceles Triangle 148"/>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Isosceles Triangle 149"/>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Isosceles Triangle 150"/>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Isosceles Triangle 151"/>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Isosceles Triangle 152"/>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Isosceles Triangle 153"/>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Isosceles Triangle 154"/>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Isosceles Triangle 155"/>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55151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a:t>SCRUM</a:t>
            </a:r>
          </a:p>
        </p:txBody>
      </p:sp>
      <p:pic>
        <p:nvPicPr>
          <p:cNvPr id="27" name="Picture 26">
            <a:extLst>
              <a:ext uri="{FF2B5EF4-FFF2-40B4-BE49-F238E27FC236}">
                <a16:creationId xmlns="" xmlns:a16="http://schemas.microsoft.com/office/drawing/2014/main" id="{0BAE519D-C7BB-4633-A1D9-46E00B6315FF}"/>
              </a:ext>
            </a:extLst>
          </p:cNvPr>
          <p:cNvPicPr>
            <a:picLocks noChangeAspect="1"/>
          </p:cNvPicPr>
          <p:nvPr/>
        </p:nvPicPr>
        <p:blipFill>
          <a:blip r:embed="rId2"/>
          <a:stretch>
            <a:fillRect/>
          </a:stretch>
        </p:blipFill>
        <p:spPr>
          <a:xfrm>
            <a:off x="1062037" y="1653755"/>
            <a:ext cx="6911361" cy="3857808"/>
          </a:xfrm>
          <a:prstGeom prst="rect">
            <a:avLst/>
          </a:prstGeom>
        </p:spPr>
      </p:pic>
    </p:spTree>
    <p:extLst>
      <p:ext uri="{BB962C8B-B14F-4D97-AF65-F5344CB8AC3E}">
        <p14:creationId xmlns:p14="http://schemas.microsoft.com/office/powerpoint/2010/main" val="22524529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8"/>
          </p:nvPr>
        </p:nvSpPr>
        <p:spPr/>
        <p:txBody>
          <a:bodyPr/>
          <a:lstStyle/>
          <a:p>
            <a:r>
              <a:rPr lang="en-US" dirty="0"/>
              <a:t>3</a:t>
            </a:r>
          </a:p>
        </p:txBody>
      </p:sp>
      <p:sp>
        <p:nvSpPr>
          <p:cNvPr id="2" name="Text Placeholder 1"/>
          <p:cNvSpPr>
            <a:spLocks noGrp="1"/>
          </p:cNvSpPr>
          <p:nvPr>
            <p:ph type="body" sz="quarter" idx="13"/>
          </p:nvPr>
        </p:nvSpPr>
        <p:spPr>
          <a:xfrm>
            <a:off x="2753360" y="1950237"/>
            <a:ext cx="3556000" cy="494814"/>
          </a:xfrm>
        </p:spPr>
        <p:txBody>
          <a:bodyPr/>
          <a:lstStyle/>
          <a:p>
            <a:r>
              <a:rPr lang="en-US" dirty="0"/>
              <a:t>TOOL</a:t>
            </a:r>
          </a:p>
        </p:txBody>
      </p:sp>
      <p:sp>
        <p:nvSpPr>
          <p:cNvPr id="3" name="Text Placeholder 2"/>
          <p:cNvSpPr>
            <a:spLocks noGrp="1"/>
          </p:cNvSpPr>
          <p:nvPr>
            <p:ph type="body" sz="quarter" idx="14"/>
          </p:nvPr>
        </p:nvSpPr>
        <p:spPr>
          <a:xfrm>
            <a:off x="2543810" y="2706434"/>
            <a:ext cx="3975100" cy="365093"/>
          </a:xfrm>
        </p:spPr>
        <p:txBody>
          <a:bodyPr/>
          <a:lstStyle/>
          <a:p>
            <a:r>
              <a:rPr lang="en-US" dirty="0"/>
              <a:t>CÁC TOOL HỖ TRỢ QUẢN LÝ SCRUM</a:t>
            </a:r>
          </a:p>
        </p:txBody>
      </p:sp>
      <p:sp>
        <p:nvSpPr>
          <p:cNvPr id="4" name="Text Placeholder 3"/>
          <p:cNvSpPr>
            <a:spLocks noGrp="1"/>
          </p:cNvSpPr>
          <p:nvPr>
            <p:ph type="body" sz="quarter" idx="16"/>
          </p:nvPr>
        </p:nvSpPr>
        <p:spPr>
          <a:xfrm>
            <a:off x="2445307" y="3235137"/>
            <a:ext cx="5506720" cy="1040181"/>
          </a:xfrm>
        </p:spPr>
        <p:txBody>
          <a:bodyPr/>
          <a:lstStyle/>
          <a:p>
            <a:r>
              <a:rPr lang="en-US" dirty="0" err="1"/>
              <a:t>Có</a:t>
            </a:r>
            <a:r>
              <a:rPr lang="en-US" dirty="0"/>
              <a:t> </a:t>
            </a:r>
            <a:r>
              <a:rPr lang="en-US" dirty="0" err="1"/>
              <a:t>rất</a:t>
            </a:r>
            <a:r>
              <a:rPr lang="en-US" dirty="0"/>
              <a:t> </a:t>
            </a:r>
            <a:r>
              <a:rPr lang="en-US" dirty="0" err="1"/>
              <a:t>nhiều</a:t>
            </a:r>
            <a:r>
              <a:rPr lang="en-US" dirty="0"/>
              <a:t> tool </a:t>
            </a:r>
            <a:r>
              <a:rPr lang="en-US" dirty="0" err="1"/>
              <a:t>hỗ</a:t>
            </a:r>
            <a:r>
              <a:rPr lang="en-US" dirty="0"/>
              <a:t> </a:t>
            </a:r>
            <a:r>
              <a:rPr lang="en-US" dirty="0" err="1"/>
              <a:t>trợ</a:t>
            </a:r>
            <a:r>
              <a:rPr lang="en-US" dirty="0"/>
              <a:t> </a:t>
            </a:r>
            <a:r>
              <a:rPr lang="en-US" dirty="0" err="1"/>
              <a:t>quản</a:t>
            </a:r>
            <a:r>
              <a:rPr lang="en-US" dirty="0"/>
              <a:t> </a:t>
            </a:r>
            <a:r>
              <a:rPr lang="en-US" dirty="0" err="1"/>
              <a:t>lý</a:t>
            </a:r>
            <a:r>
              <a:rPr lang="en-US" dirty="0"/>
              <a:t> </a:t>
            </a:r>
            <a:r>
              <a:rPr lang="en-US" dirty="0" err="1"/>
              <a:t>đồ</a:t>
            </a:r>
            <a:r>
              <a:rPr lang="en-US" dirty="0"/>
              <a:t> </a:t>
            </a:r>
            <a:r>
              <a:rPr lang="en-US" dirty="0" err="1"/>
              <a:t>án</a:t>
            </a:r>
            <a:r>
              <a:rPr lang="en-US" dirty="0"/>
              <a:t> </a:t>
            </a:r>
            <a:r>
              <a:rPr lang="en-US" dirty="0" err="1"/>
              <a:t>theo</a:t>
            </a:r>
            <a:r>
              <a:rPr lang="en-US" dirty="0"/>
              <a:t> SCRUM. </a:t>
            </a:r>
            <a:r>
              <a:rPr lang="en-US" dirty="0" err="1"/>
              <a:t>Nhưng</a:t>
            </a:r>
            <a:r>
              <a:rPr lang="en-US" dirty="0"/>
              <a:t> </a:t>
            </a:r>
            <a:r>
              <a:rPr lang="en-US" dirty="0" err="1"/>
              <a:t>hầu</a:t>
            </a:r>
            <a:r>
              <a:rPr lang="en-US" dirty="0"/>
              <a:t> </a:t>
            </a:r>
            <a:r>
              <a:rPr lang="en-US" dirty="0" err="1"/>
              <a:t>nh</a:t>
            </a:r>
            <a:r>
              <a:rPr lang="vi-VN" dirty="0"/>
              <a:t>ư</a:t>
            </a:r>
            <a:r>
              <a:rPr lang="en-US" dirty="0"/>
              <a:t> </a:t>
            </a:r>
            <a:r>
              <a:rPr lang="en-US" dirty="0" err="1"/>
              <a:t>những</a:t>
            </a:r>
            <a:r>
              <a:rPr lang="en-US" dirty="0"/>
              <a:t> tool </a:t>
            </a:r>
            <a:r>
              <a:rPr lang="en-US" dirty="0" err="1"/>
              <a:t>tốt</a:t>
            </a:r>
            <a:r>
              <a:rPr lang="en-US" dirty="0"/>
              <a:t> </a:t>
            </a:r>
            <a:r>
              <a:rPr lang="en-US" dirty="0" err="1"/>
              <a:t>và</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bởi</a:t>
            </a:r>
            <a:r>
              <a:rPr lang="en-US" dirty="0"/>
              <a:t> </a:t>
            </a:r>
            <a:r>
              <a:rPr lang="en-US" dirty="0" err="1"/>
              <a:t>các</a:t>
            </a:r>
            <a:r>
              <a:rPr lang="en-US" dirty="0"/>
              <a:t> </a:t>
            </a:r>
            <a:r>
              <a:rPr lang="en-US" dirty="0" err="1"/>
              <a:t>công</a:t>
            </a:r>
            <a:r>
              <a:rPr lang="en-US" dirty="0"/>
              <a:t> ty </a:t>
            </a:r>
            <a:r>
              <a:rPr lang="en-US" dirty="0" err="1"/>
              <a:t>lớn</a:t>
            </a:r>
            <a:r>
              <a:rPr lang="en-US" dirty="0"/>
              <a:t> </a:t>
            </a:r>
            <a:r>
              <a:rPr lang="en-US" dirty="0" err="1"/>
              <a:t>thì</a:t>
            </a:r>
            <a:r>
              <a:rPr lang="en-US" dirty="0"/>
              <a:t> </a:t>
            </a:r>
            <a:r>
              <a:rPr lang="en-US" dirty="0" err="1"/>
              <a:t>đều</a:t>
            </a:r>
            <a:r>
              <a:rPr lang="en-US" dirty="0"/>
              <a:t> </a:t>
            </a:r>
            <a:r>
              <a:rPr lang="en-US" dirty="0" err="1"/>
              <a:t>phải</a:t>
            </a:r>
            <a:r>
              <a:rPr lang="en-US" dirty="0"/>
              <a:t> </a:t>
            </a:r>
            <a:r>
              <a:rPr lang="en-US" dirty="0" err="1"/>
              <a:t>trả</a:t>
            </a:r>
            <a:r>
              <a:rPr lang="en-US" dirty="0"/>
              <a:t> </a:t>
            </a:r>
            <a:r>
              <a:rPr lang="en-US" dirty="0" err="1"/>
              <a:t>phí</a:t>
            </a:r>
            <a:r>
              <a:rPr lang="en-US" dirty="0"/>
              <a:t>. </a:t>
            </a:r>
            <a:r>
              <a:rPr lang="en-US" dirty="0" err="1"/>
              <a:t>Vì</a:t>
            </a:r>
            <a:r>
              <a:rPr lang="en-US" dirty="0"/>
              <a:t> </a:t>
            </a:r>
            <a:r>
              <a:rPr lang="en-US" dirty="0" err="1"/>
              <a:t>vậy</a:t>
            </a:r>
            <a:r>
              <a:rPr lang="en-US" dirty="0"/>
              <a:t>, </a:t>
            </a:r>
            <a:r>
              <a:rPr lang="en-US" dirty="0" err="1"/>
              <a:t>tiêu</a:t>
            </a:r>
            <a:r>
              <a:rPr lang="en-US" dirty="0"/>
              <a:t> </a:t>
            </a:r>
            <a:r>
              <a:rPr lang="en-US" dirty="0" err="1"/>
              <a:t>chí</a:t>
            </a:r>
            <a:r>
              <a:rPr lang="en-US" dirty="0"/>
              <a:t> </a:t>
            </a:r>
            <a:r>
              <a:rPr lang="en-US" dirty="0" err="1"/>
              <a:t>của</a:t>
            </a:r>
            <a:r>
              <a:rPr lang="en-US" dirty="0"/>
              <a:t> </a:t>
            </a:r>
            <a:r>
              <a:rPr lang="en-US" dirty="0" err="1"/>
              <a:t>nhóm</a:t>
            </a:r>
            <a:r>
              <a:rPr lang="en-US" dirty="0"/>
              <a:t> </a:t>
            </a:r>
            <a:r>
              <a:rPr lang="en-US" dirty="0" err="1"/>
              <a:t>là</a:t>
            </a:r>
            <a:r>
              <a:rPr lang="en-US" dirty="0"/>
              <a:t> </a:t>
            </a:r>
            <a:r>
              <a:rPr lang="en-US" dirty="0" err="1"/>
              <a:t>sẽ</a:t>
            </a:r>
            <a:r>
              <a:rPr lang="en-US" dirty="0"/>
              <a:t> </a:t>
            </a:r>
            <a:r>
              <a:rPr lang="en-US" dirty="0" err="1"/>
              <a:t>tìm</a:t>
            </a:r>
            <a:r>
              <a:rPr lang="en-US" dirty="0"/>
              <a:t> </a:t>
            </a:r>
            <a:r>
              <a:rPr lang="en-US" dirty="0" err="1"/>
              <a:t>những</a:t>
            </a:r>
            <a:r>
              <a:rPr lang="en-US" dirty="0"/>
              <a:t> tool Free </a:t>
            </a:r>
            <a:r>
              <a:rPr lang="en-US" dirty="0" err="1"/>
              <a:t>tốt</a:t>
            </a:r>
            <a:r>
              <a:rPr lang="en-US" dirty="0"/>
              <a:t> </a:t>
            </a:r>
            <a:r>
              <a:rPr lang="en-US" dirty="0" err="1"/>
              <a:t>nhất</a:t>
            </a:r>
            <a:r>
              <a:rPr lang="en-US" dirty="0"/>
              <a:t> </a:t>
            </a:r>
            <a:r>
              <a:rPr lang="en-US" dirty="0" err="1"/>
              <a:t>để</a:t>
            </a:r>
            <a:r>
              <a:rPr lang="en-US" dirty="0"/>
              <a:t> so </a:t>
            </a:r>
            <a:r>
              <a:rPr lang="en-US" dirty="0" err="1"/>
              <a:t>sánh</a:t>
            </a:r>
            <a:r>
              <a:rPr lang="en-US" dirty="0"/>
              <a:t> </a:t>
            </a:r>
            <a:r>
              <a:rPr lang="en-US" dirty="0" err="1"/>
              <a:t>và</a:t>
            </a:r>
            <a:r>
              <a:rPr lang="en-US" dirty="0"/>
              <a:t> </a:t>
            </a:r>
            <a:r>
              <a:rPr lang="en-US" dirty="0" err="1"/>
              <a:t>đánh</a:t>
            </a:r>
            <a:r>
              <a:rPr lang="en-US" dirty="0"/>
              <a:t> </a:t>
            </a:r>
            <a:r>
              <a:rPr lang="en-US" dirty="0" err="1"/>
              <a:t>giá</a:t>
            </a:r>
            <a:r>
              <a:rPr lang="en-US" dirty="0"/>
              <a:t>.</a:t>
            </a:r>
          </a:p>
        </p:txBody>
      </p:sp>
      <p:sp>
        <p:nvSpPr>
          <p:cNvPr id="5" name="Text Placeholder 4"/>
          <p:cNvSpPr>
            <a:spLocks noGrp="1"/>
          </p:cNvSpPr>
          <p:nvPr>
            <p:ph type="body" sz="quarter" idx="17"/>
          </p:nvPr>
        </p:nvSpPr>
        <p:spPr/>
        <p:txBody>
          <a:bodyPr/>
          <a:lstStyle/>
          <a:p>
            <a:r>
              <a:rPr lang="en-US" dirty="0"/>
              <a:t>0</a:t>
            </a:r>
          </a:p>
        </p:txBody>
      </p:sp>
    </p:spTree>
    <p:extLst>
      <p:ext uri="{BB962C8B-B14F-4D97-AF65-F5344CB8AC3E}">
        <p14:creationId xmlns:p14="http://schemas.microsoft.com/office/powerpoint/2010/main" val="280844213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solidFill>
                  <a:schemeClr val="bg1">
                    <a:lumMod val="50000"/>
                  </a:schemeClr>
                </a:solidFill>
              </a:rPr>
              <a:t>Giới</a:t>
            </a:r>
            <a:r>
              <a:rPr lang="en-US" dirty="0">
                <a:solidFill>
                  <a:schemeClr val="bg1">
                    <a:lumMod val="50000"/>
                  </a:schemeClr>
                </a:solidFill>
              </a:rPr>
              <a:t> </a:t>
            </a:r>
            <a:r>
              <a:rPr lang="en-US" dirty="0" err="1">
                <a:solidFill>
                  <a:schemeClr val="bg1">
                    <a:lumMod val="50000"/>
                  </a:schemeClr>
                </a:solidFill>
              </a:rPr>
              <a:t>thiệu</a:t>
            </a:r>
            <a:endParaRPr lang="en-US" dirty="0">
              <a:solidFill>
                <a:schemeClr val="bg1">
                  <a:lumMod val="50000"/>
                </a:schemeClr>
              </a:solidFill>
            </a:endParaRPr>
          </a:p>
        </p:txBody>
      </p:sp>
      <p:sp>
        <p:nvSpPr>
          <p:cNvPr id="3" name="Text Placeholder 2"/>
          <p:cNvSpPr>
            <a:spLocks noGrp="1"/>
          </p:cNvSpPr>
          <p:nvPr>
            <p:ph type="body" sz="quarter" idx="16"/>
          </p:nvPr>
        </p:nvSpPr>
        <p:spPr>
          <a:xfrm>
            <a:off x="1062036" y="4121099"/>
            <a:ext cx="6885961" cy="958902"/>
          </a:xfrm>
        </p:spPr>
        <p:txBody>
          <a:bodyPr/>
          <a:lstStyle/>
          <a:p>
            <a:r>
              <a:rPr lang="en-US" sz="1200" b="1" dirty="0" err="1">
                <a:solidFill>
                  <a:schemeClr val="bg1">
                    <a:lumMod val="50000"/>
                  </a:schemeClr>
                </a:solidFill>
              </a:rPr>
              <a:t>Nếu</a:t>
            </a:r>
            <a:r>
              <a:rPr lang="en-US" sz="1200" b="1" dirty="0">
                <a:solidFill>
                  <a:schemeClr val="bg1">
                    <a:lumMod val="50000"/>
                  </a:schemeClr>
                </a:solidFill>
              </a:rPr>
              <a:t> </a:t>
            </a:r>
            <a:r>
              <a:rPr lang="en-US" sz="1200" b="1" dirty="0" err="1">
                <a:solidFill>
                  <a:schemeClr val="bg1">
                    <a:lumMod val="50000"/>
                  </a:schemeClr>
                </a:solidFill>
              </a:rPr>
              <a:t>bạn</a:t>
            </a:r>
            <a:r>
              <a:rPr lang="en-US" sz="1200" b="1" dirty="0">
                <a:solidFill>
                  <a:schemeClr val="bg1">
                    <a:lumMod val="50000"/>
                  </a:schemeClr>
                </a:solidFill>
              </a:rPr>
              <a:t> </a:t>
            </a:r>
            <a:r>
              <a:rPr lang="en-US" sz="1200" b="1" dirty="0" err="1">
                <a:solidFill>
                  <a:schemeClr val="bg1">
                    <a:lumMod val="50000"/>
                  </a:schemeClr>
                </a:solidFill>
              </a:rPr>
              <a:t>có</a:t>
            </a:r>
            <a:r>
              <a:rPr lang="en-US" sz="1200" b="1" dirty="0">
                <a:solidFill>
                  <a:schemeClr val="bg1">
                    <a:lumMod val="50000"/>
                  </a:schemeClr>
                </a:solidFill>
              </a:rPr>
              <a:t> </a:t>
            </a:r>
            <a:r>
              <a:rPr lang="en-US" sz="1200" b="1" dirty="0" err="1">
                <a:solidFill>
                  <a:schemeClr val="bg1">
                    <a:lumMod val="50000"/>
                  </a:schemeClr>
                </a:solidFill>
              </a:rPr>
              <a:t>một</a:t>
            </a:r>
            <a:r>
              <a:rPr lang="en-US" sz="1200" b="1" dirty="0">
                <a:solidFill>
                  <a:schemeClr val="bg1">
                    <a:lumMod val="50000"/>
                  </a:schemeClr>
                </a:solidFill>
              </a:rPr>
              <a:t> </a:t>
            </a:r>
            <a:r>
              <a:rPr lang="en-US" sz="1200" b="1" dirty="0" err="1">
                <a:solidFill>
                  <a:schemeClr val="bg1">
                    <a:lumMod val="50000"/>
                  </a:schemeClr>
                </a:solidFill>
              </a:rPr>
              <a:t>dự</a:t>
            </a:r>
            <a:r>
              <a:rPr lang="en-US" sz="1200" b="1" dirty="0">
                <a:solidFill>
                  <a:schemeClr val="bg1">
                    <a:lumMod val="50000"/>
                  </a:schemeClr>
                </a:solidFill>
              </a:rPr>
              <a:t> </a:t>
            </a:r>
            <a:r>
              <a:rPr lang="en-US" sz="1200" b="1" dirty="0" err="1">
                <a:solidFill>
                  <a:schemeClr val="bg1">
                    <a:lumMod val="50000"/>
                  </a:schemeClr>
                </a:solidFill>
              </a:rPr>
              <a:t>án</a:t>
            </a:r>
            <a:r>
              <a:rPr lang="en-US" sz="1200" b="1" dirty="0">
                <a:solidFill>
                  <a:schemeClr val="bg1">
                    <a:lumMod val="50000"/>
                  </a:schemeClr>
                </a:solidFill>
              </a:rPr>
              <a:t> </a:t>
            </a:r>
            <a:r>
              <a:rPr lang="en-US" sz="1200" b="1" dirty="0" err="1">
                <a:solidFill>
                  <a:schemeClr val="bg1">
                    <a:lumMod val="50000"/>
                  </a:schemeClr>
                </a:solidFill>
              </a:rPr>
              <a:t>cần</a:t>
            </a:r>
            <a:r>
              <a:rPr lang="en-US" sz="1200" b="1" dirty="0">
                <a:solidFill>
                  <a:schemeClr val="bg1">
                    <a:lumMod val="50000"/>
                  </a:schemeClr>
                </a:solidFill>
              </a:rPr>
              <a:t> </a:t>
            </a:r>
            <a:r>
              <a:rPr lang="en-US" sz="1200" b="1" dirty="0" err="1">
                <a:solidFill>
                  <a:schemeClr val="bg1">
                    <a:lumMod val="50000"/>
                  </a:schemeClr>
                </a:solidFill>
              </a:rPr>
              <a:t>một</a:t>
            </a:r>
            <a:r>
              <a:rPr lang="en-US" sz="1200" b="1" dirty="0">
                <a:solidFill>
                  <a:schemeClr val="bg1">
                    <a:lumMod val="50000"/>
                  </a:schemeClr>
                </a:solidFill>
              </a:rPr>
              <a:t> </a:t>
            </a:r>
            <a:r>
              <a:rPr lang="en-US" sz="1200" b="1" dirty="0" err="1">
                <a:solidFill>
                  <a:schemeClr val="bg1">
                    <a:lumMod val="50000"/>
                  </a:schemeClr>
                </a:solidFill>
              </a:rPr>
              <a:t>công</a:t>
            </a:r>
            <a:r>
              <a:rPr lang="en-US" sz="1200" b="1" dirty="0">
                <a:solidFill>
                  <a:schemeClr val="bg1">
                    <a:lumMod val="50000"/>
                  </a:schemeClr>
                </a:solidFill>
              </a:rPr>
              <a:t> </a:t>
            </a:r>
            <a:r>
              <a:rPr lang="en-US" sz="1200" b="1" dirty="0" err="1">
                <a:solidFill>
                  <a:schemeClr val="bg1">
                    <a:lumMod val="50000"/>
                  </a:schemeClr>
                </a:solidFill>
              </a:rPr>
              <a:t>cụ</a:t>
            </a:r>
            <a:r>
              <a:rPr lang="en-US" sz="1200" b="1" dirty="0">
                <a:solidFill>
                  <a:schemeClr val="bg1">
                    <a:lumMod val="50000"/>
                  </a:schemeClr>
                </a:solidFill>
              </a:rPr>
              <a:t> </a:t>
            </a:r>
            <a:r>
              <a:rPr lang="en-US" sz="1200" b="1" dirty="0" err="1">
                <a:solidFill>
                  <a:schemeClr val="bg1">
                    <a:lumMod val="50000"/>
                  </a:schemeClr>
                </a:solidFill>
              </a:rPr>
              <a:t>quản</a:t>
            </a:r>
            <a:r>
              <a:rPr lang="en-US" sz="1200" b="1" dirty="0">
                <a:solidFill>
                  <a:schemeClr val="bg1">
                    <a:lumMod val="50000"/>
                  </a:schemeClr>
                </a:solidFill>
              </a:rPr>
              <a:t> </a:t>
            </a:r>
            <a:r>
              <a:rPr lang="en-US" sz="1200" b="1" dirty="0" err="1">
                <a:solidFill>
                  <a:schemeClr val="bg1">
                    <a:lumMod val="50000"/>
                  </a:schemeClr>
                </a:solidFill>
              </a:rPr>
              <a:t>lý</a:t>
            </a:r>
            <a:r>
              <a:rPr lang="en-US" sz="1200" b="1" dirty="0">
                <a:solidFill>
                  <a:schemeClr val="bg1">
                    <a:lumMod val="50000"/>
                  </a:schemeClr>
                </a:solidFill>
              </a:rPr>
              <a:t> </a:t>
            </a:r>
            <a:r>
              <a:rPr lang="en-US" sz="1200" b="1" dirty="0" err="1">
                <a:solidFill>
                  <a:schemeClr val="bg1">
                    <a:lumMod val="50000"/>
                  </a:schemeClr>
                </a:solidFill>
              </a:rPr>
              <a:t>đồ</a:t>
            </a:r>
            <a:r>
              <a:rPr lang="en-US" sz="1200" b="1" dirty="0">
                <a:solidFill>
                  <a:schemeClr val="bg1">
                    <a:lumMod val="50000"/>
                  </a:schemeClr>
                </a:solidFill>
              </a:rPr>
              <a:t> </a:t>
            </a:r>
            <a:r>
              <a:rPr lang="en-US" sz="1200" b="1" dirty="0" err="1">
                <a:solidFill>
                  <a:schemeClr val="bg1">
                    <a:lumMod val="50000"/>
                  </a:schemeClr>
                </a:solidFill>
              </a:rPr>
              <a:t>án</a:t>
            </a:r>
            <a:r>
              <a:rPr lang="en-US" sz="1200" b="1" dirty="0">
                <a:solidFill>
                  <a:schemeClr val="bg1">
                    <a:lumMod val="50000"/>
                  </a:schemeClr>
                </a:solidFill>
              </a:rPr>
              <a:t> </a:t>
            </a:r>
            <a:r>
              <a:rPr lang="en-US" sz="1200" b="1" dirty="0" err="1">
                <a:solidFill>
                  <a:schemeClr val="bg1">
                    <a:lumMod val="50000"/>
                  </a:schemeClr>
                </a:solidFill>
              </a:rPr>
              <a:t>theo</a:t>
            </a:r>
            <a:r>
              <a:rPr lang="en-US" sz="1200" b="1" dirty="0">
                <a:solidFill>
                  <a:schemeClr val="bg1">
                    <a:lumMod val="50000"/>
                  </a:schemeClr>
                </a:solidFill>
              </a:rPr>
              <a:t> scrum, </a:t>
            </a:r>
            <a:r>
              <a:rPr lang="en-US" sz="1200" b="1" dirty="0" err="1">
                <a:solidFill>
                  <a:schemeClr val="bg1">
                    <a:lumMod val="50000"/>
                  </a:schemeClr>
                </a:solidFill>
              </a:rPr>
              <a:t>Agilo</a:t>
            </a:r>
            <a:r>
              <a:rPr lang="en-US" sz="1200" b="1" dirty="0">
                <a:solidFill>
                  <a:schemeClr val="bg1">
                    <a:lumMod val="50000"/>
                  </a:schemeClr>
                </a:solidFill>
              </a:rPr>
              <a:t> </a:t>
            </a:r>
            <a:r>
              <a:rPr lang="en-US" sz="1200" b="1" dirty="0" err="1">
                <a:solidFill>
                  <a:schemeClr val="bg1">
                    <a:lumMod val="50000"/>
                  </a:schemeClr>
                </a:solidFill>
              </a:rPr>
              <a:t>cho</a:t>
            </a:r>
            <a:r>
              <a:rPr lang="en-US" sz="1200" b="1" dirty="0">
                <a:solidFill>
                  <a:schemeClr val="bg1">
                    <a:lumMod val="50000"/>
                  </a:schemeClr>
                </a:solidFill>
              </a:rPr>
              <a:t> Scrum </a:t>
            </a:r>
            <a:r>
              <a:rPr lang="en-US" sz="1200" b="1" dirty="0" err="1">
                <a:solidFill>
                  <a:schemeClr val="bg1">
                    <a:lumMod val="50000"/>
                  </a:schemeClr>
                </a:solidFill>
              </a:rPr>
              <a:t>là</a:t>
            </a:r>
            <a:r>
              <a:rPr lang="en-US" sz="1200" b="1" dirty="0">
                <a:solidFill>
                  <a:schemeClr val="bg1">
                    <a:lumMod val="50000"/>
                  </a:schemeClr>
                </a:solidFill>
              </a:rPr>
              <a:t> </a:t>
            </a:r>
            <a:r>
              <a:rPr lang="en-US" sz="1200" b="1" dirty="0" err="1">
                <a:solidFill>
                  <a:schemeClr val="bg1">
                    <a:lumMod val="50000"/>
                  </a:schemeClr>
                </a:solidFill>
              </a:rPr>
              <a:t>một</a:t>
            </a:r>
            <a:r>
              <a:rPr lang="en-US" sz="1200" b="1" dirty="0">
                <a:solidFill>
                  <a:schemeClr val="bg1">
                    <a:lumMod val="50000"/>
                  </a:schemeClr>
                </a:solidFill>
              </a:rPr>
              <a:t> </a:t>
            </a:r>
            <a:r>
              <a:rPr lang="en-US" sz="1200" b="1" dirty="0" err="1">
                <a:solidFill>
                  <a:schemeClr val="bg1">
                    <a:lumMod val="50000"/>
                  </a:schemeClr>
                </a:solidFill>
              </a:rPr>
              <a:t>trong</a:t>
            </a:r>
            <a:r>
              <a:rPr lang="en-US" sz="1200" b="1" dirty="0">
                <a:solidFill>
                  <a:schemeClr val="bg1">
                    <a:lumMod val="50000"/>
                  </a:schemeClr>
                </a:solidFill>
              </a:rPr>
              <a:t> </a:t>
            </a:r>
            <a:r>
              <a:rPr lang="en-US" sz="1200" b="1" dirty="0" err="1">
                <a:solidFill>
                  <a:schemeClr val="bg1">
                    <a:lumMod val="50000"/>
                  </a:schemeClr>
                </a:solidFill>
              </a:rPr>
              <a:t>những</a:t>
            </a:r>
            <a:r>
              <a:rPr lang="en-US" sz="1200" b="1" dirty="0">
                <a:solidFill>
                  <a:schemeClr val="bg1">
                    <a:lumMod val="50000"/>
                  </a:schemeClr>
                </a:solidFill>
              </a:rPr>
              <a:t> </a:t>
            </a:r>
            <a:r>
              <a:rPr lang="en-US" sz="1200" b="1" dirty="0" err="1">
                <a:solidFill>
                  <a:schemeClr val="bg1">
                    <a:lumMod val="50000"/>
                  </a:schemeClr>
                </a:solidFill>
              </a:rPr>
              <a:t>lựa</a:t>
            </a:r>
            <a:r>
              <a:rPr lang="en-US" sz="1200" b="1" dirty="0">
                <a:solidFill>
                  <a:schemeClr val="bg1">
                    <a:lumMod val="50000"/>
                  </a:schemeClr>
                </a:solidFill>
              </a:rPr>
              <a:t> </a:t>
            </a:r>
            <a:r>
              <a:rPr lang="en-US" sz="1200" b="1" dirty="0" err="1">
                <a:solidFill>
                  <a:schemeClr val="bg1">
                    <a:lumMod val="50000"/>
                  </a:schemeClr>
                </a:solidFill>
              </a:rPr>
              <a:t>chọn</a:t>
            </a:r>
            <a:r>
              <a:rPr lang="en-US" sz="1200" b="1" dirty="0">
                <a:solidFill>
                  <a:schemeClr val="bg1">
                    <a:lumMod val="50000"/>
                  </a:schemeClr>
                </a:solidFill>
              </a:rPr>
              <a:t> </a:t>
            </a:r>
            <a:r>
              <a:rPr lang="en-US" sz="1200" b="1" dirty="0" err="1">
                <a:solidFill>
                  <a:schemeClr val="bg1">
                    <a:lumMod val="50000"/>
                  </a:schemeClr>
                </a:solidFill>
              </a:rPr>
              <a:t>tốt</a:t>
            </a:r>
            <a:r>
              <a:rPr lang="en-US" sz="1200" b="1" dirty="0">
                <a:solidFill>
                  <a:schemeClr val="bg1">
                    <a:lumMod val="50000"/>
                  </a:schemeClr>
                </a:solidFill>
              </a:rPr>
              <a:t> </a:t>
            </a:r>
            <a:r>
              <a:rPr lang="en-US" sz="1200" b="1" dirty="0" err="1">
                <a:solidFill>
                  <a:schemeClr val="bg1">
                    <a:lumMod val="50000"/>
                  </a:schemeClr>
                </a:solidFill>
              </a:rPr>
              <a:t>của</a:t>
            </a:r>
            <a:r>
              <a:rPr lang="en-US" sz="1200" b="1" dirty="0">
                <a:solidFill>
                  <a:schemeClr val="bg1">
                    <a:lumMod val="50000"/>
                  </a:schemeClr>
                </a:solidFill>
              </a:rPr>
              <a:t> </a:t>
            </a:r>
            <a:r>
              <a:rPr lang="en-US" sz="1200" b="1" dirty="0" err="1">
                <a:solidFill>
                  <a:schemeClr val="bg1">
                    <a:lumMod val="50000"/>
                  </a:schemeClr>
                </a:solidFill>
              </a:rPr>
              <a:t>bạn</a:t>
            </a:r>
            <a:r>
              <a:rPr lang="en-US" sz="1200" b="1" dirty="0">
                <a:solidFill>
                  <a:schemeClr val="bg1">
                    <a:lumMod val="50000"/>
                  </a:schemeClr>
                </a:solidFill>
              </a:rPr>
              <a:t>. </a:t>
            </a:r>
            <a:r>
              <a:rPr lang="en-US" sz="1200" b="1" dirty="0" err="1">
                <a:solidFill>
                  <a:schemeClr val="bg1">
                    <a:lumMod val="50000"/>
                  </a:schemeClr>
                </a:solidFill>
              </a:rPr>
              <a:t>Agilo</a:t>
            </a:r>
            <a:r>
              <a:rPr lang="en-US" sz="1200" b="1" dirty="0">
                <a:solidFill>
                  <a:schemeClr val="bg1">
                    <a:lumMod val="50000"/>
                  </a:schemeClr>
                </a:solidFill>
              </a:rPr>
              <a:t> </a:t>
            </a:r>
            <a:r>
              <a:rPr lang="en-US" sz="1200" b="1" dirty="0" err="1">
                <a:solidFill>
                  <a:schemeClr val="bg1">
                    <a:lumMod val="50000"/>
                  </a:schemeClr>
                </a:solidFill>
              </a:rPr>
              <a:t>cho</a:t>
            </a:r>
            <a:r>
              <a:rPr lang="en-US" sz="1200" b="1" dirty="0">
                <a:solidFill>
                  <a:schemeClr val="bg1">
                    <a:lumMod val="50000"/>
                  </a:schemeClr>
                </a:solidFill>
              </a:rPr>
              <a:t> Scrum </a:t>
            </a:r>
            <a:r>
              <a:rPr lang="en-US" sz="1200" b="1" dirty="0" err="1">
                <a:solidFill>
                  <a:schemeClr val="bg1">
                    <a:lumMod val="50000"/>
                  </a:schemeClr>
                </a:solidFill>
              </a:rPr>
              <a:t>tự</a:t>
            </a:r>
            <a:r>
              <a:rPr lang="en-US" sz="1200" b="1" dirty="0">
                <a:solidFill>
                  <a:schemeClr val="bg1">
                    <a:lumMod val="50000"/>
                  </a:schemeClr>
                </a:solidFill>
              </a:rPr>
              <a:t> </a:t>
            </a:r>
            <a:r>
              <a:rPr lang="en-US" sz="1200" b="1" dirty="0" err="1">
                <a:solidFill>
                  <a:schemeClr val="bg1">
                    <a:lumMod val="50000"/>
                  </a:schemeClr>
                </a:solidFill>
              </a:rPr>
              <a:t>động</a:t>
            </a:r>
            <a:r>
              <a:rPr lang="en-US" sz="1200" b="1" dirty="0">
                <a:solidFill>
                  <a:schemeClr val="bg1">
                    <a:lumMod val="50000"/>
                  </a:schemeClr>
                </a:solidFill>
              </a:rPr>
              <a:t> </a:t>
            </a:r>
            <a:r>
              <a:rPr lang="en-US" sz="1200" b="1" dirty="0" err="1">
                <a:solidFill>
                  <a:schemeClr val="bg1">
                    <a:lumMod val="50000"/>
                  </a:schemeClr>
                </a:solidFill>
              </a:rPr>
              <a:t>cập</a:t>
            </a:r>
            <a:r>
              <a:rPr lang="en-US" sz="1200" b="1" dirty="0">
                <a:solidFill>
                  <a:schemeClr val="bg1">
                    <a:lumMod val="50000"/>
                  </a:schemeClr>
                </a:solidFill>
              </a:rPr>
              <a:t> </a:t>
            </a:r>
            <a:r>
              <a:rPr lang="en-US" sz="1200" b="1" dirty="0" err="1">
                <a:solidFill>
                  <a:schemeClr val="bg1">
                    <a:lumMod val="50000"/>
                  </a:schemeClr>
                </a:solidFill>
              </a:rPr>
              <a:t>nhật</a:t>
            </a:r>
            <a:r>
              <a:rPr lang="en-US" sz="1200" b="1" dirty="0">
                <a:solidFill>
                  <a:schemeClr val="bg1">
                    <a:lumMod val="50000"/>
                  </a:schemeClr>
                </a:solidFill>
              </a:rPr>
              <a:t> </a:t>
            </a:r>
            <a:r>
              <a:rPr lang="en-US" sz="1200" b="1" dirty="0" err="1">
                <a:solidFill>
                  <a:schemeClr val="bg1">
                    <a:lumMod val="50000"/>
                  </a:schemeClr>
                </a:solidFill>
              </a:rPr>
              <a:t>các</a:t>
            </a:r>
            <a:r>
              <a:rPr lang="en-US" sz="1200" b="1" dirty="0">
                <a:solidFill>
                  <a:schemeClr val="bg1">
                    <a:lumMod val="50000"/>
                  </a:schemeClr>
                </a:solidFill>
              </a:rPr>
              <a:t> </a:t>
            </a:r>
            <a:r>
              <a:rPr lang="en-US" sz="1200" b="1" dirty="0" err="1">
                <a:solidFill>
                  <a:schemeClr val="bg1">
                    <a:lumMod val="50000"/>
                  </a:schemeClr>
                </a:solidFill>
              </a:rPr>
              <a:t>bên</a:t>
            </a:r>
            <a:r>
              <a:rPr lang="en-US" sz="1200" b="1" dirty="0">
                <a:solidFill>
                  <a:schemeClr val="bg1">
                    <a:lumMod val="50000"/>
                  </a:schemeClr>
                </a:solidFill>
              </a:rPr>
              <a:t> </a:t>
            </a:r>
            <a:r>
              <a:rPr lang="en-US" sz="1200" b="1" dirty="0" err="1">
                <a:solidFill>
                  <a:schemeClr val="bg1">
                    <a:lumMod val="50000"/>
                  </a:schemeClr>
                </a:solidFill>
              </a:rPr>
              <a:t>liên</a:t>
            </a:r>
            <a:r>
              <a:rPr lang="en-US" sz="1200" b="1" dirty="0">
                <a:solidFill>
                  <a:schemeClr val="bg1">
                    <a:lumMod val="50000"/>
                  </a:schemeClr>
                </a:solidFill>
              </a:rPr>
              <a:t> </a:t>
            </a:r>
            <a:r>
              <a:rPr lang="en-US" sz="1200" b="1" dirty="0" err="1">
                <a:solidFill>
                  <a:schemeClr val="bg1">
                    <a:lumMod val="50000"/>
                  </a:schemeClr>
                </a:solidFill>
              </a:rPr>
              <a:t>quan</a:t>
            </a:r>
            <a:r>
              <a:rPr lang="en-US" sz="1200" b="1" dirty="0">
                <a:solidFill>
                  <a:schemeClr val="bg1">
                    <a:lumMod val="50000"/>
                  </a:schemeClr>
                </a:solidFill>
              </a:rPr>
              <a:t> (</a:t>
            </a:r>
            <a:r>
              <a:rPr lang="en-US" sz="1200" b="1" dirty="0" err="1">
                <a:solidFill>
                  <a:schemeClr val="bg1">
                    <a:lumMod val="50000"/>
                  </a:schemeClr>
                </a:solidFill>
              </a:rPr>
              <a:t>skateholder</a:t>
            </a:r>
            <a:r>
              <a:rPr lang="en-US" sz="1200" b="1" dirty="0">
                <a:solidFill>
                  <a:schemeClr val="bg1">
                    <a:lumMod val="50000"/>
                  </a:schemeClr>
                </a:solidFill>
              </a:rPr>
              <a:t>) </a:t>
            </a:r>
            <a:r>
              <a:rPr lang="en-US" sz="1200" b="1" dirty="0" err="1">
                <a:solidFill>
                  <a:schemeClr val="bg1">
                    <a:lumMod val="50000"/>
                  </a:schemeClr>
                </a:solidFill>
              </a:rPr>
              <a:t>về</a:t>
            </a:r>
            <a:r>
              <a:rPr lang="en-US" sz="1200" b="1" dirty="0">
                <a:solidFill>
                  <a:schemeClr val="bg1">
                    <a:lumMod val="50000"/>
                  </a:schemeClr>
                </a:solidFill>
              </a:rPr>
              <a:t> </a:t>
            </a:r>
            <a:r>
              <a:rPr lang="en-US" sz="1200" b="1" dirty="0" err="1">
                <a:solidFill>
                  <a:schemeClr val="bg1">
                    <a:lumMod val="50000"/>
                  </a:schemeClr>
                </a:solidFill>
              </a:rPr>
              <a:t>tiến</a:t>
            </a:r>
            <a:r>
              <a:rPr lang="en-US" sz="1200" b="1" dirty="0">
                <a:solidFill>
                  <a:schemeClr val="bg1">
                    <a:lumMod val="50000"/>
                  </a:schemeClr>
                </a:solidFill>
              </a:rPr>
              <a:t> </a:t>
            </a:r>
            <a:r>
              <a:rPr lang="en-US" sz="1200" b="1" dirty="0" err="1">
                <a:solidFill>
                  <a:schemeClr val="bg1">
                    <a:lumMod val="50000"/>
                  </a:schemeClr>
                </a:solidFill>
              </a:rPr>
              <a:t>độ</a:t>
            </a:r>
            <a:r>
              <a:rPr lang="en-US" sz="1200" b="1" dirty="0">
                <a:solidFill>
                  <a:schemeClr val="bg1">
                    <a:lumMod val="50000"/>
                  </a:schemeClr>
                </a:solidFill>
              </a:rPr>
              <a:t> </a:t>
            </a:r>
            <a:r>
              <a:rPr lang="en-US" sz="1200" b="1" dirty="0" err="1">
                <a:solidFill>
                  <a:schemeClr val="bg1">
                    <a:lumMod val="50000"/>
                  </a:schemeClr>
                </a:solidFill>
              </a:rPr>
              <a:t>của</a:t>
            </a:r>
            <a:r>
              <a:rPr lang="en-US" sz="1200" b="1" dirty="0">
                <a:solidFill>
                  <a:schemeClr val="bg1">
                    <a:lumMod val="50000"/>
                  </a:schemeClr>
                </a:solidFill>
              </a:rPr>
              <a:t> </a:t>
            </a:r>
            <a:r>
              <a:rPr lang="en-US" sz="1200" b="1" dirty="0" err="1">
                <a:solidFill>
                  <a:schemeClr val="bg1">
                    <a:lumMod val="50000"/>
                  </a:schemeClr>
                </a:solidFill>
              </a:rPr>
              <a:t>dự</a:t>
            </a:r>
            <a:r>
              <a:rPr lang="en-US" sz="1200" b="1" dirty="0">
                <a:solidFill>
                  <a:schemeClr val="bg1">
                    <a:lumMod val="50000"/>
                  </a:schemeClr>
                </a:solidFill>
              </a:rPr>
              <a:t> </a:t>
            </a:r>
            <a:r>
              <a:rPr lang="en-US" sz="1200" b="1" dirty="0" err="1">
                <a:solidFill>
                  <a:schemeClr val="bg1">
                    <a:lumMod val="50000"/>
                  </a:schemeClr>
                </a:solidFill>
              </a:rPr>
              <a:t>án</a:t>
            </a:r>
            <a:r>
              <a:rPr lang="en-US" sz="1200" b="1" dirty="0">
                <a:solidFill>
                  <a:schemeClr val="bg1">
                    <a:lumMod val="50000"/>
                  </a:schemeClr>
                </a:solidFill>
              </a:rPr>
              <a:t>. </a:t>
            </a:r>
            <a:r>
              <a:rPr lang="en-US" sz="1200" b="1" dirty="0" err="1">
                <a:solidFill>
                  <a:schemeClr val="bg1">
                    <a:lumMod val="50000"/>
                  </a:schemeClr>
                </a:solidFill>
              </a:rPr>
              <a:t>Nó</a:t>
            </a:r>
            <a:r>
              <a:rPr lang="en-US" sz="1200" b="1" dirty="0">
                <a:solidFill>
                  <a:schemeClr val="bg1">
                    <a:lumMod val="50000"/>
                  </a:schemeClr>
                </a:solidFill>
              </a:rPr>
              <a:t> </a:t>
            </a:r>
            <a:r>
              <a:rPr lang="en-US" sz="1200" b="1" dirty="0" err="1">
                <a:solidFill>
                  <a:schemeClr val="bg1">
                    <a:lumMod val="50000"/>
                  </a:schemeClr>
                </a:solidFill>
              </a:rPr>
              <a:t>cũng</a:t>
            </a:r>
            <a:r>
              <a:rPr lang="en-US" sz="1200" b="1" dirty="0">
                <a:solidFill>
                  <a:schemeClr val="bg1">
                    <a:lumMod val="50000"/>
                  </a:schemeClr>
                </a:solidFill>
              </a:rPr>
              <a:t> </a:t>
            </a:r>
            <a:r>
              <a:rPr lang="en-US" sz="1200" b="1" dirty="0" err="1">
                <a:solidFill>
                  <a:schemeClr val="bg1">
                    <a:lumMod val="50000"/>
                  </a:schemeClr>
                </a:solidFill>
              </a:rPr>
              <a:t>cung</a:t>
            </a:r>
            <a:r>
              <a:rPr lang="en-US" sz="1200" b="1" dirty="0">
                <a:solidFill>
                  <a:schemeClr val="bg1">
                    <a:lumMod val="50000"/>
                  </a:schemeClr>
                </a:solidFill>
              </a:rPr>
              <a:t> </a:t>
            </a:r>
            <a:r>
              <a:rPr lang="en-US" sz="1200" b="1" dirty="0" err="1">
                <a:solidFill>
                  <a:schemeClr val="bg1">
                    <a:lumMod val="50000"/>
                  </a:schemeClr>
                </a:solidFill>
              </a:rPr>
              <a:t>cấp</a:t>
            </a:r>
            <a:r>
              <a:rPr lang="en-US" sz="1200" b="1" dirty="0">
                <a:solidFill>
                  <a:schemeClr val="bg1">
                    <a:lumMod val="50000"/>
                  </a:schemeClr>
                </a:solidFill>
              </a:rPr>
              <a:t> </a:t>
            </a:r>
            <a:r>
              <a:rPr lang="en-US" sz="1200" b="1" dirty="0" err="1">
                <a:solidFill>
                  <a:schemeClr val="bg1">
                    <a:lumMod val="50000"/>
                  </a:schemeClr>
                </a:solidFill>
              </a:rPr>
              <a:t>các</a:t>
            </a:r>
            <a:r>
              <a:rPr lang="en-US" sz="1200" b="1" dirty="0">
                <a:solidFill>
                  <a:schemeClr val="bg1">
                    <a:lumMod val="50000"/>
                  </a:schemeClr>
                </a:solidFill>
              </a:rPr>
              <a:t> </a:t>
            </a:r>
            <a:r>
              <a:rPr lang="en-US" sz="1200" b="1" dirty="0" err="1">
                <a:solidFill>
                  <a:schemeClr val="bg1">
                    <a:lumMod val="50000"/>
                  </a:schemeClr>
                </a:solidFill>
              </a:rPr>
              <a:t>công</a:t>
            </a:r>
            <a:r>
              <a:rPr lang="en-US" sz="1200" b="1" dirty="0">
                <a:solidFill>
                  <a:schemeClr val="bg1">
                    <a:lumMod val="50000"/>
                  </a:schemeClr>
                </a:solidFill>
              </a:rPr>
              <a:t> </a:t>
            </a:r>
            <a:r>
              <a:rPr lang="en-US" sz="1200" b="1" dirty="0" err="1">
                <a:solidFill>
                  <a:schemeClr val="bg1">
                    <a:lumMod val="50000"/>
                  </a:schemeClr>
                </a:solidFill>
              </a:rPr>
              <a:t>cụ</a:t>
            </a:r>
            <a:r>
              <a:rPr lang="en-US" sz="1200" b="1" dirty="0">
                <a:solidFill>
                  <a:schemeClr val="bg1">
                    <a:lumMod val="50000"/>
                  </a:schemeClr>
                </a:solidFill>
              </a:rPr>
              <a:t> </a:t>
            </a:r>
            <a:r>
              <a:rPr lang="en-US" sz="1200" b="1" dirty="0" err="1">
                <a:solidFill>
                  <a:schemeClr val="bg1">
                    <a:lumMod val="50000"/>
                  </a:schemeClr>
                </a:solidFill>
              </a:rPr>
              <a:t>để</a:t>
            </a:r>
            <a:r>
              <a:rPr lang="en-US" sz="1200" b="1" dirty="0">
                <a:solidFill>
                  <a:schemeClr val="bg1">
                    <a:lumMod val="50000"/>
                  </a:schemeClr>
                </a:solidFill>
              </a:rPr>
              <a:t> </a:t>
            </a:r>
            <a:r>
              <a:rPr lang="en-US" sz="1200" b="1" dirty="0" err="1">
                <a:solidFill>
                  <a:schemeClr val="bg1">
                    <a:lumMod val="50000"/>
                  </a:schemeClr>
                </a:solidFill>
              </a:rPr>
              <a:t>đảm</a:t>
            </a:r>
            <a:r>
              <a:rPr lang="en-US" sz="1200" b="1" dirty="0">
                <a:solidFill>
                  <a:schemeClr val="bg1">
                    <a:lumMod val="50000"/>
                  </a:schemeClr>
                </a:solidFill>
              </a:rPr>
              <a:t> </a:t>
            </a:r>
            <a:r>
              <a:rPr lang="en-US" sz="1200" b="1" dirty="0" err="1">
                <a:solidFill>
                  <a:schemeClr val="bg1">
                    <a:lumMod val="50000"/>
                  </a:schemeClr>
                </a:solidFill>
              </a:rPr>
              <a:t>bảo</a:t>
            </a:r>
            <a:r>
              <a:rPr lang="en-US" sz="1200" b="1" dirty="0">
                <a:solidFill>
                  <a:schemeClr val="bg1">
                    <a:lumMod val="50000"/>
                  </a:schemeClr>
                </a:solidFill>
              </a:rPr>
              <a:t> </a:t>
            </a:r>
            <a:r>
              <a:rPr lang="en-US" sz="1200" b="1" dirty="0" err="1">
                <a:solidFill>
                  <a:schemeClr val="bg1">
                    <a:lumMod val="50000"/>
                  </a:schemeClr>
                </a:solidFill>
              </a:rPr>
              <a:t>rằng</a:t>
            </a:r>
            <a:r>
              <a:rPr lang="en-US" sz="1200" b="1" dirty="0">
                <a:solidFill>
                  <a:schemeClr val="bg1">
                    <a:lumMod val="50000"/>
                  </a:schemeClr>
                </a:solidFill>
              </a:rPr>
              <a:t> </a:t>
            </a:r>
            <a:r>
              <a:rPr lang="en-US" sz="1200" b="1" dirty="0" err="1">
                <a:solidFill>
                  <a:schemeClr val="bg1">
                    <a:lumMod val="50000"/>
                  </a:schemeClr>
                </a:solidFill>
              </a:rPr>
              <a:t>tất</a:t>
            </a:r>
            <a:r>
              <a:rPr lang="en-US" sz="1200" b="1" dirty="0">
                <a:solidFill>
                  <a:schemeClr val="bg1">
                    <a:lumMod val="50000"/>
                  </a:schemeClr>
                </a:solidFill>
              </a:rPr>
              <a:t> </a:t>
            </a:r>
            <a:r>
              <a:rPr lang="en-US" sz="1200" b="1" dirty="0" err="1">
                <a:solidFill>
                  <a:schemeClr val="bg1">
                    <a:lumMod val="50000"/>
                  </a:schemeClr>
                </a:solidFill>
              </a:rPr>
              <a:t>cả</a:t>
            </a:r>
            <a:r>
              <a:rPr lang="en-US" sz="1200" b="1" dirty="0">
                <a:solidFill>
                  <a:schemeClr val="bg1">
                    <a:lumMod val="50000"/>
                  </a:schemeClr>
                </a:solidFill>
              </a:rPr>
              <a:t> </a:t>
            </a:r>
            <a:r>
              <a:rPr lang="en-US" sz="1200" b="1" dirty="0" err="1">
                <a:solidFill>
                  <a:schemeClr val="bg1">
                    <a:lumMod val="50000"/>
                  </a:schemeClr>
                </a:solidFill>
              </a:rPr>
              <a:t>các</a:t>
            </a:r>
            <a:r>
              <a:rPr lang="en-US" sz="1200" b="1" dirty="0">
                <a:solidFill>
                  <a:schemeClr val="bg1">
                    <a:lumMod val="50000"/>
                  </a:schemeClr>
                </a:solidFill>
              </a:rPr>
              <a:t> </a:t>
            </a:r>
            <a:r>
              <a:rPr lang="en-US" sz="1200" b="1" dirty="0" err="1">
                <a:solidFill>
                  <a:schemeClr val="bg1">
                    <a:lumMod val="50000"/>
                  </a:schemeClr>
                </a:solidFill>
              </a:rPr>
              <a:t>thành</a:t>
            </a:r>
            <a:r>
              <a:rPr lang="en-US" sz="1200" b="1" dirty="0">
                <a:solidFill>
                  <a:schemeClr val="bg1">
                    <a:lumMod val="50000"/>
                  </a:schemeClr>
                </a:solidFill>
              </a:rPr>
              <a:t> </a:t>
            </a:r>
            <a:r>
              <a:rPr lang="en-US" sz="1200" b="1" dirty="0" err="1">
                <a:solidFill>
                  <a:schemeClr val="bg1">
                    <a:lumMod val="50000"/>
                  </a:schemeClr>
                </a:solidFill>
              </a:rPr>
              <a:t>viên</a:t>
            </a:r>
            <a:r>
              <a:rPr lang="en-US" sz="1200" b="1" dirty="0">
                <a:solidFill>
                  <a:schemeClr val="bg1">
                    <a:lumMod val="50000"/>
                  </a:schemeClr>
                </a:solidFill>
              </a:rPr>
              <a:t> </a:t>
            </a:r>
            <a:r>
              <a:rPr lang="en-US" sz="1200" b="1" dirty="0" err="1">
                <a:solidFill>
                  <a:schemeClr val="bg1">
                    <a:lumMod val="50000"/>
                  </a:schemeClr>
                </a:solidFill>
              </a:rPr>
              <a:t>trong</a:t>
            </a:r>
            <a:r>
              <a:rPr lang="en-US" sz="1200" b="1" dirty="0">
                <a:solidFill>
                  <a:schemeClr val="bg1">
                    <a:lumMod val="50000"/>
                  </a:schemeClr>
                </a:solidFill>
              </a:rPr>
              <a:t> </a:t>
            </a:r>
            <a:r>
              <a:rPr lang="en-US" sz="1200" b="1" dirty="0" err="1">
                <a:solidFill>
                  <a:schemeClr val="bg1">
                    <a:lumMod val="50000"/>
                  </a:schemeClr>
                </a:solidFill>
              </a:rPr>
              <a:t>đội</a:t>
            </a:r>
            <a:r>
              <a:rPr lang="en-US" sz="1200" b="1" dirty="0">
                <a:solidFill>
                  <a:schemeClr val="bg1">
                    <a:lumMod val="50000"/>
                  </a:schemeClr>
                </a:solidFill>
              </a:rPr>
              <a:t> </a:t>
            </a:r>
            <a:r>
              <a:rPr lang="en-US" sz="1200" b="1" dirty="0" err="1">
                <a:solidFill>
                  <a:schemeClr val="bg1">
                    <a:lumMod val="50000"/>
                  </a:schemeClr>
                </a:solidFill>
              </a:rPr>
              <a:t>nhận</a:t>
            </a:r>
            <a:r>
              <a:rPr lang="en-US" sz="1200" b="1" dirty="0">
                <a:solidFill>
                  <a:schemeClr val="bg1">
                    <a:lumMod val="50000"/>
                  </a:schemeClr>
                </a:solidFill>
              </a:rPr>
              <a:t> </a:t>
            </a:r>
            <a:r>
              <a:rPr lang="en-US" sz="1200" b="1" dirty="0" err="1">
                <a:solidFill>
                  <a:schemeClr val="bg1">
                    <a:lumMod val="50000"/>
                  </a:schemeClr>
                </a:solidFill>
              </a:rPr>
              <a:t>thức</a:t>
            </a:r>
            <a:r>
              <a:rPr lang="en-US" sz="1200" b="1" dirty="0">
                <a:solidFill>
                  <a:schemeClr val="bg1">
                    <a:lumMod val="50000"/>
                  </a:schemeClr>
                </a:solidFill>
              </a:rPr>
              <a:t> </a:t>
            </a:r>
            <a:r>
              <a:rPr lang="en-US" sz="1200" b="1" dirty="0" err="1">
                <a:solidFill>
                  <a:schemeClr val="bg1">
                    <a:lumMod val="50000"/>
                  </a:schemeClr>
                </a:solidFill>
              </a:rPr>
              <a:t>được</a:t>
            </a:r>
            <a:r>
              <a:rPr lang="en-US" sz="1200" b="1" dirty="0">
                <a:solidFill>
                  <a:schemeClr val="bg1">
                    <a:lumMod val="50000"/>
                  </a:schemeClr>
                </a:solidFill>
              </a:rPr>
              <a:t> </a:t>
            </a:r>
            <a:r>
              <a:rPr lang="en-US" sz="1200" b="1" dirty="0" err="1">
                <a:solidFill>
                  <a:schemeClr val="bg1">
                    <a:lumMod val="50000"/>
                  </a:schemeClr>
                </a:solidFill>
              </a:rPr>
              <a:t>những</a:t>
            </a:r>
            <a:r>
              <a:rPr lang="en-US" sz="1200" b="1" dirty="0">
                <a:solidFill>
                  <a:schemeClr val="bg1">
                    <a:lumMod val="50000"/>
                  </a:schemeClr>
                </a:solidFill>
              </a:rPr>
              <a:t> </a:t>
            </a:r>
            <a:r>
              <a:rPr lang="en-US" sz="1200" b="1" dirty="0" err="1">
                <a:solidFill>
                  <a:schemeClr val="bg1">
                    <a:lumMod val="50000"/>
                  </a:schemeClr>
                </a:solidFill>
              </a:rPr>
              <a:t>cập</a:t>
            </a:r>
            <a:r>
              <a:rPr lang="en-US" sz="1200" b="1" dirty="0">
                <a:solidFill>
                  <a:schemeClr val="bg1">
                    <a:lumMod val="50000"/>
                  </a:schemeClr>
                </a:solidFill>
              </a:rPr>
              <a:t> </a:t>
            </a:r>
            <a:r>
              <a:rPr lang="en-US" sz="1200" b="1" dirty="0" err="1">
                <a:solidFill>
                  <a:schemeClr val="bg1">
                    <a:lumMod val="50000"/>
                  </a:schemeClr>
                </a:solidFill>
              </a:rPr>
              <a:t>nhật</a:t>
            </a:r>
            <a:r>
              <a:rPr lang="en-US" sz="1200" b="1" dirty="0">
                <a:solidFill>
                  <a:schemeClr val="bg1">
                    <a:lumMod val="50000"/>
                  </a:schemeClr>
                </a:solidFill>
              </a:rPr>
              <a:t> </a:t>
            </a:r>
            <a:r>
              <a:rPr lang="en-US" sz="1200" b="1" dirty="0" err="1">
                <a:solidFill>
                  <a:schemeClr val="bg1">
                    <a:lumMod val="50000"/>
                  </a:schemeClr>
                </a:solidFill>
              </a:rPr>
              <a:t>mới</a:t>
            </a:r>
            <a:r>
              <a:rPr lang="en-US" sz="1200" b="1" dirty="0">
                <a:solidFill>
                  <a:schemeClr val="bg1">
                    <a:lumMod val="50000"/>
                  </a:schemeClr>
                </a:solidFill>
              </a:rPr>
              <a:t> </a:t>
            </a:r>
            <a:r>
              <a:rPr lang="en-US" sz="1200" b="1" dirty="0" err="1">
                <a:solidFill>
                  <a:schemeClr val="bg1">
                    <a:lumMod val="50000"/>
                  </a:schemeClr>
                </a:solidFill>
              </a:rPr>
              <a:t>nhất</a:t>
            </a:r>
            <a:r>
              <a:rPr lang="en-US" sz="1200" b="1" dirty="0">
                <a:solidFill>
                  <a:schemeClr val="bg1">
                    <a:lumMod val="50000"/>
                  </a:schemeClr>
                </a:solidFill>
              </a:rPr>
              <a:t>; </a:t>
            </a:r>
            <a:r>
              <a:rPr lang="en-US" sz="1200" b="1" dirty="0" err="1">
                <a:solidFill>
                  <a:schemeClr val="bg1">
                    <a:lumMod val="50000"/>
                  </a:schemeClr>
                </a:solidFill>
              </a:rPr>
              <a:t>Mọi</a:t>
            </a:r>
            <a:r>
              <a:rPr lang="en-US" sz="1200" b="1" dirty="0">
                <a:solidFill>
                  <a:schemeClr val="bg1">
                    <a:lumMod val="50000"/>
                  </a:schemeClr>
                </a:solidFill>
              </a:rPr>
              <a:t> </a:t>
            </a:r>
            <a:r>
              <a:rPr lang="en-US" sz="1200" b="1" dirty="0" err="1">
                <a:solidFill>
                  <a:schemeClr val="bg1">
                    <a:lumMod val="50000"/>
                  </a:schemeClr>
                </a:solidFill>
              </a:rPr>
              <a:t>thay</a:t>
            </a:r>
            <a:r>
              <a:rPr lang="en-US" sz="1200" b="1" dirty="0">
                <a:solidFill>
                  <a:schemeClr val="bg1">
                    <a:lumMod val="50000"/>
                  </a:schemeClr>
                </a:solidFill>
              </a:rPr>
              <a:t> </a:t>
            </a:r>
            <a:r>
              <a:rPr lang="en-US" sz="1200" b="1" dirty="0" err="1">
                <a:solidFill>
                  <a:schemeClr val="bg1">
                    <a:lumMod val="50000"/>
                  </a:schemeClr>
                </a:solidFill>
              </a:rPr>
              <a:t>đổi</a:t>
            </a:r>
            <a:r>
              <a:rPr lang="en-US" sz="1200" b="1" dirty="0">
                <a:solidFill>
                  <a:schemeClr val="bg1">
                    <a:lumMod val="50000"/>
                  </a:schemeClr>
                </a:solidFill>
              </a:rPr>
              <a:t> </a:t>
            </a:r>
            <a:r>
              <a:rPr lang="en-US" sz="1200" b="1" dirty="0" err="1">
                <a:solidFill>
                  <a:schemeClr val="bg1">
                    <a:lumMod val="50000"/>
                  </a:schemeClr>
                </a:solidFill>
              </a:rPr>
              <a:t>được</a:t>
            </a:r>
            <a:r>
              <a:rPr lang="en-US" sz="1200" b="1" dirty="0">
                <a:solidFill>
                  <a:schemeClr val="bg1">
                    <a:lumMod val="50000"/>
                  </a:schemeClr>
                </a:solidFill>
              </a:rPr>
              <a:t> </a:t>
            </a:r>
            <a:r>
              <a:rPr lang="en-US" sz="1200" b="1" dirty="0" err="1">
                <a:solidFill>
                  <a:schemeClr val="bg1">
                    <a:lumMod val="50000"/>
                  </a:schemeClr>
                </a:solidFill>
              </a:rPr>
              <a:t>thực</a:t>
            </a:r>
            <a:r>
              <a:rPr lang="en-US" sz="1200" b="1" dirty="0">
                <a:solidFill>
                  <a:schemeClr val="bg1">
                    <a:lumMod val="50000"/>
                  </a:schemeClr>
                </a:solidFill>
              </a:rPr>
              <a:t> </a:t>
            </a:r>
            <a:r>
              <a:rPr lang="en-US" sz="1200" b="1" dirty="0" err="1">
                <a:solidFill>
                  <a:schemeClr val="bg1">
                    <a:lumMod val="50000"/>
                  </a:schemeClr>
                </a:solidFill>
              </a:rPr>
              <a:t>hiện</a:t>
            </a:r>
            <a:r>
              <a:rPr lang="en-US" sz="1200" b="1" dirty="0">
                <a:solidFill>
                  <a:schemeClr val="bg1">
                    <a:lumMod val="50000"/>
                  </a:schemeClr>
                </a:solidFill>
              </a:rPr>
              <a:t> </a:t>
            </a:r>
            <a:r>
              <a:rPr lang="en-US" sz="1200" b="1" dirty="0" err="1">
                <a:solidFill>
                  <a:schemeClr val="bg1">
                    <a:lumMod val="50000"/>
                  </a:schemeClr>
                </a:solidFill>
              </a:rPr>
              <a:t>bởi</a:t>
            </a:r>
            <a:r>
              <a:rPr lang="en-US" sz="1200" b="1" dirty="0">
                <a:solidFill>
                  <a:schemeClr val="bg1">
                    <a:lumMod val="50000"/>
                  </a:schemeClr>
                </a:solidFill>
              </a:rPr>
              <a:t> </a:t>
            </a:r>
            <a:r>
              <a:rPr lang="en-US" sz="1200" b="1" dirty="0" err="1">
                <a:solidFill>
                  <a:schemeClr val="bg1">
                    <a:lumMod val="50000"/>
                  </a:schemeClr>
                </a:solidFill>
              </a:rPr>
              <a:t>người</a:t>
            </a:r>
            <a:r>
              <a:rPr lang="en-US" sz="1200" b="1" dirty="0">
                <a:solidFill>
                  <a:schemeClr val="bg1">
                    <a:lumMod val="50000"/>
                  </a:schemeClr>
                </a:solidFill>
              </a:rPr>
              <a:t> </a:t>
            </a:r>
            <a:r>
              <a:rPr lang="en-US" sz="1200" b="1" dirty="0" err="1">
                <a:solidFill>
                  <a:schemeClr val="bg1">
                    <a:lumMod val="50000"/>
                  </a:schemeClr>
                </a:solidFill>
              </a:rPr>
              <a:t>dùng</a:t>
            </a:r>
            <a:r>
              <a:rPr lang="en-US" sz="1200" b="1" dirty="0">
                <a:solidFill>
                  <a:schemeClr val="bg1">
                    <a:lumMod val="50000"/>
                  </a:schemeClr>
                </a:solidFill>
              </a:rPr>
              <a:t> </a:t>
            </a:r>
            <a:r>
              <a:rPr lang="en-US" sz="1200" b="1" dirty="0" err="1">
                <a:solidFill>
                  <a:schemeClr val="bg1">
                    <a:lumMod val="50000"/>
                  </a:schemeClr>
                </a:solidFill>
              </a:rPr>
              <a:t>sẽ</a:t>
            </a:r>
            <a:r>
              <a:rPr lang="en-US" sz="1200" b="1" dirty="0">
                <a:solidFill>
                  <a:schemeClr val="bg1">
                    <a:lumMod val="50000"/>
                  </a:schemeClr>
                </a:solidFill>
              </a:rPr>
              <a:t> </a:t>
            </a:r>
            <a:r>
              <a:rPr lang="en-US" sz="1200" b="1" dirty="0" err="1">
                <a:solidFill>
                  <a:schemeClr val="bg1">
                    <a:lumMod val="50000"/>
                  </a:schemeClr>
                </a:solidFill>
              </a:rPr>
              <a:t>tự</a:t>
            </a:r>
            <a:r>
              <a:rPr lang="en-US" sz="1200" b="1" dirty="0">
                <a:solidFill>
                  <a:schemeClr val="bg1">
                    <a:lumMod val="50000"/>
                  </a:schemeClr>
                </a:solidFill>
              </a:rPr>
              <a:t> </a:t>
            </a:r>
            <a:r>
              <a:rPr lang="en-US" sz="1200" b="1" dirty="0" err="1">
                <a:solidFill>
                  <a:schemeClr val="bg1">
                    <a:lumMod val="50000"/>
                  </a:schemeClr>
                </a:solidFill>
              </a:rPr>
              <a:t>động</a:t>
            </a:r>
            <a:r>
              <a:rPr lang="en-US" sz="1200" b="1" dirty="0">
                <a:solidFill>
                  <a:schemeClr val="bg1">
                    <a:lumMod val="50000"/>
                  </a:schemeClr>
                </a:solidFill>
              </a:rPr>
              <a:t> </a:t>
            </a:r>
            <a:r>
              <a:rPr lang="en-US" sz="1200" b="1" dirty="0" err="1">
                <a:solidFill>
                  <a:schemeClr val="bg1">
                    <a:lumMod val="50000"/>
                  </a:schemeClr>
                </a:solidFill>
              </a:rPr>
              <a:t>được</a:t>
            </a:r>
            <a:r>
              <a:rPr lang="en-US" sz="1200" b="1" dirty="0">
                <a:solidFill>
                  <a:schemeClr val="bg1">
                    <a:lumMod val="50000"/>
                  </a:schemeClr>
                </a:solidFill>
              </a:rPr>
              <a:t> </a:t>
            </a:r>
            <a:r>
              <a:rPr lang="en-US" sz="1200" b="1" dirty="0" err="1">
                <a:solidFill>
                  <a:schemeClr val="bg1">
                    <a:lumMod val="50000"/>
                  </a:schemeClr>
                </a:solidFill>
              </a:rPr>
              <a:t>hiển</a:t>
            </a:r>
            <a:r>
              <a:rPr lang="en-US" sz="1200" b="1" dirty="0">
                <a:solidFill>
                  <a:schemeClr val="bg1">
                    <a:lumMod val="50000"/>
                  </a:schemeClr>
                </a:solidFill>
              </a:rPr>
              <a:t> </a:t>
            </a:r>
            <a:r>
              <a:rPr lang="en-US" sz="1200" b="1" dirty="0" err="1">
                <a:solidFill>
                  <a:schemeClr val="bg1">
                    <a:lumMod val="50000"/>
                  </a:schemeClr>
                </a:solidFill>
              </a:rPr>
              <a:t>thị</a:t>
            </a:r>
            <a:r>
              <a:rPr lang="en-US" sz="1200" b="1" dirty="0">
                <a:solidFill>
                  <a:schemeClr val="bg1">
                    <a:lumMod val="50000"/>
                  </a:schemeClr>
                </a:solidFill>
              </a:rPr>
              <a:t> </a:t>
            </a:r>
            <a:r>
              <a:rPr lang="en-US" sz="1200" b="1" dirty="0" err="1">
                <a:solidFill>
                  <a:schemeClr val="bg1">
                    <a:lumMod val="50000"/>
                  </a:schemeClr>
                </a:solidFill>
              </a:rPr>
              <a:t>cho</a:t>
            </a:r>
            <a:r>
              <a:rPr lang="en-US" sz="1200" b="1" dirty="0">
                <a:solidFill>
                  <a:schemeClr val="bg1">
                    <a:lumMod val="50000"/>
                  </a:schemeClr>
                </a:solidFill>
              </a:rPr>
              <a:t> team </a:t>
            </a:r>
            <a:r>
              <a:rPr lang="en-US" sz="1200" b="1" dirty="0" err="1">
                <a:solidFill>
                  <a:schemeClr val="bg1">
                    <a:lumMod val="50000"/>
                  </a:schemeClr>
                </a:solidFill>
              </a:rPr>
              <a:t>bằng</a:t>
            </a:r>
            <a:r>
              <a:rPr lang="en-US" sz="1200" b="1" dirty="0">
                <a:solidFill>
                  <a:schemeClr val="bg1">
                    <a:lumMod val="50000"/>
                  </a:schemeClr>
                </a:solidFill>
              </a:rPr>
              <a:t> </a:t>
            </a:r>
            <a:r>
              <a:rPr lang="en-US" sz="1200" b="1" dirty="0" err="1">
                <a:solidFill>
                  <a:schemeClr val="bg1">
                    <a:lumMod val="50000"/>
                  </a:schemeClr>
                </a:solidFill>
              </a:rPr>
              <a:t>bảng</a:t>
            </a:r>
            <a:r>
              <a:rPr lang="en-US" sz="1200" b="1" dirty="0">
                <a:solidFill>
                  <a:schemeClr val="bg1">
                    <a:lumMod val="50000"/>
                  </a:schemeClr>
                </a:solidFill>
              </a:rPr>
              <a:t> </a:t>
            </a:r>
            <a:r>
              <a:rPr lang="en-US" sz="1200" b="1" dirty="0" err="1">
                <a:solidFill>
                  <a:schemeClr val="bg1">
                    <a:lumMod val="50000"/>
                  </a:schemeClr>
                </a:solidFill>
              </a:rPr>
              <a:t>điều</a:t>
            </a:r>
            <a:r>
              <a:rPr lang="en-US" sz="1200" b="1" dirty="0">
                <a:solidFill>
                  <a:schemeClr val="bg1">
                    <a:lumMod val="50000"/>
                  </a:schemeClr>
                </a:solidFill>
              </a:rPr>
              <a:t> </a:t>
            </a:r>
            <a:r>
              <a:rPr lang="en-US" sz="1200" b="1" dirty="0" err="1">
                <a:solidFill>
                  <a:schemeClr val="bg1">
                    <a:lumMod val="50000"/>
                  </a:schemeClr>
                </a:solidFill>
              </a:rPr>
              <a:t>khiển</a:t>
            </a:r>
            <a:r>
              <a:rPr lang="en-US" sz="1200" b="1" dirty="0">
                <a:solidFill>
                  <a:schemeClr val="bg1">
                    <a:lumMod val="50000"/>
                  </a:schemeClr>
                </a:solidFill>
              </a:rPr>
              <a:t> "</a:t>
            </a:r>
            <a:r>
              <a:rPr lang="en-US" sz="1200" b="1" dirty="0" err="1">
                <a:solidFill>
                  <a:schemeClr val="bg1">
                    <a:lumMod val="50000"/>
                  </a:schemeClr>
                </a:solidFill>
              </a:rPr>
              <a:t>Hoạt</a:t>
            </a:r>
            <a:r>
              <a:rPr lang="en-US" sz="1200" b="1" dirty="0">
                <a:solidFill>
                  <a:schemeClr val="bg1">
                    <a:lumMod val="50000"/>
                  </a:schemeClr>
                </a:solidFill>
              </a:rPr>
              <a:t> </a:t>
            </a:r>
            <a:r>
              <a:rPr lang="en-US" sz="1200" b="1" dirty="0" err="1">
                <a:solidFill>
                  <a:schemeClr val="bg1">
                    <a:lumMod val="50000"/>
                  </a:schemeClr>
                </a:solidFill>
              </a:rPr>
              <a:t>động</a:t>
            </a:r>
            <a:r>
              <a:rPr lang="en-US" sz="1200" b="1" dirty="0">
                <a:solidFill>
                  <a:schemeClr val="bg1">
                    <a:lumMod val="50000"/>
                  </a:schemeClr>
                </a:solidFill>
              </a:rPr>
              <a:t> </a:t>
            </a:r>
            <a:r>
              <a:rPr lang="en-US" sz="1200" b="1" dirty="0" err="1">
                <a:solidFill>
                  <a:schemeClr val="bg1">
                    <a:lumMod val="50000"/>
                  </a:schemeClr>
                </a:solidFill>
              </a:rPr>
              <a:t>sắp</a:t>
            </a:r>
            <a:r>
              <a:rPr lang="en-US" sz="1200" b="1" dirty="0">
                <a:solidFill>
                  <a:schemeClr val="bg1">
                    <a:lumMod val="50000"/>
                  </a:schemeClr>
                </a:solidFill>
              </a:rPr>
              <a:t> </a:t>
            </a:r>
            <a:r>
              <a:rPr lang="en-US" sz="1200" b="1" dirty="0" err="1">
                <a:solidFill>
                  <a:schemeClr val="bg1">
                    <a:lumMod val="50000"/>
                  </a:schemeClr>
                </a:solidFill>
              </a:rPr>
              <a:t>tới</a:t>
            </a:r>
            <a:r>
              <a:rPr lang="en-US" sz="1200" b="1" dirty="0">
                <a:solidFill>
                  <a:schemeClr val="bg1">
                    <a:lumMod val="50000"/>
                  </a:schemeClr>
                </a:solidFill>
              </a:rPr>
              <a:t>". </a:t>
            </a:r>
            <a:r>
              <a:rPr lang="en-US" sz="1200" b="1" dirty="0" err="1">
                <a:solidFill>
                  <a:schemeClr val="bg1">
                    <a:lumMod val="50000"/>
                  </a:schemeClr>
                </a:solidFill>
              </a:rPr>
              <a:t>Ngoài</a:t>
            </a:r>
            <a:r>
              <a:rPr lang="en-US" sz="1200" b="1" dirty="0">
                <a:solidFill>
                  <a:schemeClr val="bg1">
                    <a:lumMod val="50000"/>
                  </a:schemeClr>
                </a:solidFill>
              </a:rPr>
              <a:t> </a:t>
            </a:r>
            <a:r>
              <a:rPr lang="en-US" sz="1200" b="1" dirty="0" err="1">
                <a:solidFill>
                  <a:schemeClr val="bg1">
                    <a:lumMod val="50000"/>
                  </a:schemeClr>
                </a:solidFill>
              </a:rPr>
              <a:t>ra</a:t>
            </a:r>
            <a:r>
              <a:rPr lang="en-US" sz="1200" b="1" dirty="0">
                <a:solidFill>
                  <a:schemeClr val="bg1">
                    <a:lumMod val="50000"/>
                  </a:schemeClr>
                </a:solidFill>
              </a:rPr>
              <a:t>, </a:t>
            </a:r>
            <a:r>
              <a:rPr lang="en-US" sz="1200" b="1" dirty="0" err="1">
                <a:solidFill>
                  <a:schemeClr val="bg1">
                    <a:lumMod val="50000"/>
                  </a:schemeClr>
                </a:solidFill>
              </a:rPr>
              <a:t>Agilo</a:t>
            </a:r>
            <a:r>
              <a:rPr lang="en-US" sz="1200" b="1" dirty="0">
                <a:solidFill>
                  <a:schemeClr val="bg1">
                    <a:lumMod val="50000"/>
                  </a:schemeClr>
                </a:solidFill>
              </a:rPr>
              <a:t> </a:t>
            </a:r>
            <a:r>
              <a:rPr lang="en-US" sz="1200" b="1" dirty="0" err="1">
                <a:solidFill>
                  <a:schemeClr val="bg1">
                    <a:lumMod val="50000"/>
                  </a:schemeClr>
                </a:solidFill>
              </a:rPr>
              <a:t>cung</a:t>
            </a:r>
            <a:r>
              <a:rPr lang="en-US" sz="1200" b="1" dirty="0">
                <a:solidFill>
                  <a:schemeClr val="bg1">
                    <a:lumMod val="50000"/>
                  </a:schemeClr>
                </a:solidFill>
              </a:rPr>
              <a:t> </a:t>
            </a:r>
            <a:r>
              <a:rPr lang="en-US" sz="1200" b="1" dirty="0" err="1">
                <a:solidFill>
                  <a:schemeClr val="bg1">
                    <a:lumMod val="50000"/>
                  </a:schemeClr>
                </a:solidFill>
              </a:rPr>
              <a:t>cấp</a:t>
            </a:r>
            <a:r>
              <a:rPr lang="en-US" sz="1200" b="1" dirty="0">
                <a:solidFill>
                  <a:schemeClr val="bg1">
                    <a:lumMod val="50000"/>
                  </a:schemeClr>
                </a:solidFill>
              </a:rPr>
              <a:t> </a:t>
            </a:r>
            <a:r>
              <a:rPr lang="en-US" sz="1200" b="1" dirty="0" err="1">
                <a:solidFill>
                  <a:schemeClr val="bg1">
                    <a:lumMod val="50000"/>
                  </a:schemeClr>
                </a:solidFill>
              </a:rPr>
              <a:t>một</a:t>
            </a:r>
            <a:r>
              <a:rPr lang="en-US" sz="1200" b="1" dirty="0">
                <a:solidFill>
                  <a:schemeClr val="bg1">
                    <a:lumMod val="50000"/>
                  </a:schemeClr>
                </a:solidFill>
              </a:rPr>
              <a:t> "</a:t>
            </a:r>
            <a:r>
              <a:rPr lang="en-US" sz="1200" b="1" dirty="0" err="1">
                <a:solidFill>
                  <a:schemeClr val="bg1">
                    <a:lumMod val="50000"/>
                  </a:schemeClr>
                </a:solidFill>
              </a:rPr>
              <a:t>Báo</a:t>
            </a:r>
            <a:r>
              <a:rPr lang="en-US" sz="1200" b="1" dirty="0">
                <a:solidFill>
                  <a:schemeClr val="bg1">
                    <a:lumMod val="50000"/>
                  </a:schemeClr>
                </a:solidFill>
              </a:rPr>
              <a:t> </a:t>
            </a:r>
            <a:r>
              <a:rPr lang="en-US" sz="1200" b="1" dirty="0" err="1">
                <a:solidFill>
                  <a:schemeClr val="bg1">
                    <a:lumMod val="50000"/>
                  </a:schemeClr>
                </a:solidFill>
              </a:rPr>
              <a:t>cáo</a:t>
            </a:r>
            <a:r>
              <a:rPr lang="en-US" sz="1200" b="1" dirty="0">
                <a:solidFill>
                  <a:schemeClr val="bg1">
                    <a:lumMod val="50000"/>
                  </a:schemeClr>
                </a:solidFill>
              </a:rPr>
              <a:t> Sprint" </a:t>
            </a:r>
            <a:r>
              <a:rPr lang="en-US" sz="1200" b="1" dirty="0" err="1">
                <a:solidFill>
                  <a:schemeClr val="bg1">
                    <a:lumMod val="50000"/>
                  </a:schemeClr>
                </a:solidFill>
              </a:rPr>
              <a:t>và</a:t>
            </a:r>
            <a:r>
              <a:rPr lang="en-US" sz="1200" b="1" dirty="0">
                <a:solidFill>
                  <a:schemeClr val="bg1">
                    <a:lumMod val="50000"/>
                  </a:schemeClr>
                </a:solidFill>
              </a:rPr>
              <a:t> burndown chart </a:t>
            </a:r>
            <a:r>
              <a:rPr lang="en-US" sz="1200" b="1" dirty="0" err="1">
                <a:solidFill>
                  <a:schemeClr val="bg1">
                    <a:lumMod val="50000"/>
                  </a:schemeClr>
                </a:solidFill>
              </a:rPr>
              <a:t>cho</a:t>
            </a:r>
            <a:r>
              <a:rPr lang="en-US" sz="1200" b="1" dirty="0">
                <a:solidFill>
                  <a:schemeClr val="bg1">
                    <a:lumMod val="50000"/>
                  </a:schemeClr>
                </a:solidFill>
              </a:rPr>
              <a:t> </a:t>
            </a:r>
            <a:r>
              <a:rPr lang="en-US" sz="1200" b="1" dirty="0" err="1">
                <a:solidFill>
                  <a:schemeClr val="bg1">
                    <a:lumMod val="50000"/>
                  </a:schemeClr>
                </a:solidFill>
              </a:rPr>
              <a:t>các</a:t>
            </a:r>
            <a:r>
              <a:rPr lang="en-US" sz="1200" b="1" dirty="0">
                <a:solidFill>
                  <a:schemeClr val="bg1">
                    <a:lumMod val="50000"/>
                  </a:schemeClr>
                </a:solidFill>
              </a:rPr>
              <a:t> </a:t>
            </a:r>
            <a:r>
              <a:rPr lang="en-US" sz="1200" b="1" dirty="0" err="1">
                <a:solidFill>
                  <a:schemeClr val="bg1">
                    <a:lumMod val="50000"/>
                  </a:schemeClr>
                </a:solidFill>
              </a:rPr>
              <a:t>nhà</a:t>
            </a:r>
            <a:r>
              <a:rPr lang="en-US" sz="1200" b="1" dirty="0">
                <a:solidFill>
                  <a:schemeClr val="bg1">
                    <a:lumMod val="50000"/>
                  </a:schemeClr>
                </a:solidFill>
              </a:rPr>
              <a:t> </a:t>
            </a:r>
            <a:r>
              <a:rPr lang="en-US" sz="1200" b="1" dirty="0" err="1">
                <a:solidFill>
                  <a:schemeClr val="bg1">
                    <a:lumMod val="50000"/>
                  </a:schemeClr>
                </a:solidFill>
              </a:rPr>
              <a:t>quản</a:t>
            </a:r>
            <a:r>
              <a:rPr lang="en-US" sz="1200" b="1" dirty="0">
                <a:solidFill>
                  <a:schemeClr val="bg1">
                    <a:lumMod val="50000"/>
                  </a:schemeClr>
                </a:solidFill>
              </a:rPr>
              <a:t> </a:t>
            </a:r>
            <a:r>
              <a:rPr lang="en-US" sz="1200" b="1" dirty="0" err="1">
                <a:solidFill>
                  <a:schemeClr val="bg1">
                    <a:lumMod val="50000"/>
                  </a:schemeClr>
                </a:solidFill>
              </a:rPr>
              <a:t>lý</a:t>
            </a:r>
            <a:r>
              <a:rPr lang="en-US" sz="1200" b="1" dirty="0">
                <a:solidFill>
                  <a:schemeClr val="bg1">
                    <a:lumMod val="50000"/>
                  </a:schemeClr>
                </a:solidFill>
              </a:rPr>
              <a:t> </a:t>
            </a:r>
            <a:r>
              <a:rPr lang="en-US" sz="1200" b="1" dirty="0" err="1">
                <a:solidFill>
                  <a:schemeClr val="bg1">
                    <a:lumMod val="50000"/>
                  </a:schemeClr>
                </a:solidFill>
              </a:rPr>
              <a:t>dự</a:t>
            </a:r>
            <a:r>
              <a:rPr lang="en-US" sz="1200" b="1" dirty="0">
                <a:solidFill>
                  <a:schemeClr val="bg1">
                    <a:lumMod val="50000"/>
                  </a:schemeClr>
                </a:solidFill>
              </a:rPr>
              <a:t> </a:t>
            </a:r>
            <a:r>
              <a:rPr lang="en-US" sz="1200" b="1" dirty="0" err="1">
                <a:solidFill>
                  <a:schemeClr val="bg1">
                    <a:lumMod val="50000"/>
                  </a:schemeClr>
                </a:solidFill>
              </a:rPr>
              <a:t>án</a:t>
            </a:r>
            <a:r>
              <a:rPr lang="en-US" b="1" dirty="0">
                <a:solidFill>
                  <a:schemeClr val="bg1">
                    <a:lumMod val="50000"/>
                  </a:schemeClr>
                </a:solidFill>
              </a:rPr>
              <a:t>.</a:t>
            </a:r>
          </a:p>
        </p:txBody>
      </p:sp>
      <p:sp>
        <p:nvSpPr>
          <p:cNvPr id="5" name="Text Placeholder 1"/>
          <p:cNvSpPr txBox="1">
            <a:spLocks/>
          </p:cNvSpPr>
          <p:nvPr/>
        </p:nvSpPr>
        <p:spPr>
          <a:xfrm>
            <a:off x="1062037" y="1062176"/>
            <a:ext cx="4830763" cy="359817"/>
          </a:xfrm>
          <a:prstGeom prst="rect">
            <a:avLst/>
          </a:prstGeom>
        </p:spPr>
        <p:txBody>
          <a:bodyPr vert="horz" lIns="0" tIns="40504" rIns="0" bIns="40504" anchor="ctr"/>
          <a:lstStyle>
            <a:lvl1pPr marL="0" indent="0" algn="l" defTabSz="405037" rtl="0" eaLnBrk="1" latinLnBrk="0" hangingPunct="1">
              <a:lnSpc>
                <a:spcPct val="100000"/>
              </a:lnSpc>
              <a:spcBef>
                <a:spcPts val="0"/>
              </a:spcBef>
              <a:buFont typeface="Arial"/>
              <a:buNone/>
              <a:defRPr sz="3000" b="1" kern="1200">
                <a:solidFill>
                  <a:schemeClr val="bg1">
                    <a:lumMod val="65000"/>
                  </a:schemeClr>
                </a:solidFill>
                <a:latin typeface="Lato Light"/>
                <a:ea typeface="+mn-ea"/>
                <a:cs typeface="Lato Light"/>
              </a:defRPr>
            </a:lvl1pPr>
            <a:lvl2pPr marL="658184" indent="-253147" algn="l" defTabSz="405037" rtl="0" eaLnBrk="1" latinLnBrk="0" hangingPunct="1">
              <a:spcBef>
                <a:spcPct val="20000"/>
              </a:spcBef>
              <a:buFont typeface="Arial"/>
              <a:buChar char="–"/>
              <a:defRPr sz="2500" kern="1200">
                <a:solidFill>
                  <a:schemeClr val="tx1"/>
                </a:solidFill>
                <a:latin typeface="+mn-lt"/>
                <a:ea typeface="+mn-ea"/>
                <a:cs typeface="+mn-cs"/>
              </a:defRPr>
            </a:lvl2pPr>
            <a:lvl3pPr marL="1012591" indent="-202518" algn="l" defTabSz="405037" rtl="0" eaLnBrk="1" latinLnBrk="0" hangingPunct="1">
              <a:spcBef>
                <a:spcPct val="20000"/>
              </a:spcBef>
              <a:buFont typeface="Arial"/>
              <a:buChar char="•"/>
              <a:defRPr sz="2100" kern="1200">
                <a:solidFill>
                  <a:schemeClr val="tx1"/>
                </a:solidFill>
                <a:latin typeface="+mn-lt"/>
                <a:ea typeface="+mn-ea"/>
                <a:cs typeface="+mn-cs"/>
              </a:defRPr>
            </a:lvl3pPr>
            <a:lvl4pPr marL="1417626" indent="-202518" algn="l" defTabSz="405037" rtl="0" eaLnBrk="1" latinLnBrk="0" hangingPunct="1">
              <a:spcBef>
                <a:spcPct val="20000"/>
              </a:spcBef>
              <a:buFont typeface="Arial"/>
              <a:buChar char="–"/>
              <a:defRPr sz="1800" kern="1200">
                <a:solidFill>
                  <a:schemeClr val="tx1"/>
                </a:solidFill>
                <a:latin typeface="+mn-lt"/>
                <a:ea typeface="+mn-ea"/>
                <a:cs typeface="+mn-cs"/>
              </a:defRPr>
            </a:lvl4pPr>
            <a:lvl5pPr marL="1822662" indent="-202518" algn="l" defTabSz="405037" rtl="0" eaLnBrk="1" latinLnBrk="0" hangingPunct="1">
              <a:spcBef>
                <a:spcPct val="20000"/>
              </a:spcBef>
              <a:buFont typeface="Arial"/>
              <a:buChar char="»"/>
              <a:defRPr sz="1800" kern="1200">
                <a:solidFill>
                  <a:schemeClr val="tx1"/>
                </a:solidFill>
                <a:latin typeface="+mn-lt"/>
                <a:ea typeface="+mn-ea"/>
                <a:cs typeface="+mn-cs"/>
              </a:defRPr>
            </a:lvl5pPr>
            <a:lvl6pPr marL="2227698" indent="-202518" algn="l" defTabSz="405037" rtl="0" eaLnBrk="1" latinLnBrk="0" hangingPunct="1">
              <a:spcBef>
                <a:spcPct val="20000"/>
              </a:spcBef>
              <a:buFont typeface="Arial"/>
              <a:buChar char="•"/>
              <a:defRPr sz="1800" kern="1200">
                <a:solidFill>
                  <a:schemeClr val="tx1"/>
                </a:solidFill>
                <a:latin typeface="+mn-lt"/>
                <a:ea typeface="+mn-ea"/>
                <a:cs typeface="+mn-cs"/>
              </a:defRPr>
            </a:lvl6pPr>
            <a:lvl7pPr marL="2632735" indent="-202518" algn="l" defTabSz="405037" rtl="0" eaLnBrk="1" latinLnBrk="0" hangingPunct="1">
              <a:spcBef>
                <a:spcPct val="20000"/>
              </a:spcBef>
              <a:buFont typeface="Arial"/>
              <a:buChar char="•"/>
              <a:defRPr sz="1800" kern="1200">
                <a:solidFill>
                  <a:schemeClr val="tx1"/>
                </a:solidFill>
                <a:latin typeface="+mn-lt"/>
                <a:ea typeface="+mn-ea"/>
                <a:cs typeface="+mn-cs"/>
              </a:defRPr>
            </a:lvl7pPr>
            <a:lvl8pPr marL="3037771" indent="-202518" algn="l" defTabSz="405037" rtl="0" eaLnBrk="1" latinLnBrk="0" hangingPunct="1">
              <a:spcBef>
                <a:spcPct val="20000"/>
              </a:spcBef>
              <a:buFont typeface="Arial"/>
              <a:buChar char="•"/>
              <a:defRPr sz="1800" kern="1200">
                <a:solidFill>
                  <a:schemeClr val="tx1"/>
                </a:solidFill>
                <a:latin typeface="+mn-lt"/>
                <a:ea typeface="+mn-ea"/>
                <a:cs typeface="+mn-cs"/>
              </a:defRPr>
            </a:lvl8pPr>
            <a:lvl9pPr marL="3442807" indent="-202518" algn="l" defTabSz="405037"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solidFill>
                  <a:schemeClr val="accent2"/>
                </a:solidFill>
              </a:rPr>
              <a:t>Tool 1 : </a:t>
            </a:r>
            <a:r>
              <a:rPr lang="en-US" dirty="0" err="1">
                <a:solidFill>
                  <a:schemeClr val="accent2"/>
                </a:solidFill>
              </a:rPr>
              <a:t>Agilo</a:t>
            </a:r>
            <a:r>
              <a:rPr lang="en-US" dirty="0">
                <a:solidFill>
                  <a:schemeClr val="accent2"/>
                </a:solidFill>
              </a:rPr>
              <a:t> for scrum</a:t>
            </a:r>
          </a:p>
        </p:txBody>
      </p:sp>
      <p:pic>
        <p:nvPicPr>
          <p:cNvPr id="4" name="Picture 3">
            <a:extLst>
              <a:ext uri="{FF2B5EF4-FFF2-40B4-BE49-F238E27FC236}">
                <a16:creationId xmlns="" xmlns:a16="http://schemas.microsoft.com/office/drawing/2014/main" id="{88A8EBBA-F255-4338-A428-5E8180F9B215}"/>
              </a:ext>
            </a:extLst>
          </p:cNvPr>
          <p:cNvPicPr>
            <a:picLocks noChangeAspect="1"/>
          </p:cNvPicPr>
          <p:nvPr/>
        </p:nvPicPr>
        <p:blipFill>
          <a:blip r:embed="rId2"/>
          <a:stretch>
            <a:fillRect/>
          </a:stretch>
        </p:blipFill>
        <p:spPr>
          <a:xfrm>
            <a:off x="5968392" y="589761"/>
            <a:ext cx="1846124" cy="1846124"/>
          </a:xfrm>
          <a:prstGeom prst="rect">
            <a:avLst/>
          </a:prstGeom>
        </p:spPr>
      </p:pic>
    </p:spTree>
    <p:extLst>
      <p:ext uri="{BB962C8B-B14F-4D97-AF65-F5344CB8AC3E}">
        <p14:creationId xmlns:p14="http://schemas.microsoft.com/office/powerpoint/2010/main" val="8439629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AGILO</a:t>
            </a:r>
          </a:p>
        </p:txBody>
      </p:sp>
      <p:sp>
        <p:nvSpPr>
          <p:cNvPr id="4" name="Text Placeholder 3"/>
          <p:cNvSpPr>
            <a:spLocks noGrp="1"/>
          </p:cNvSpPr>
          <p:nvPr>
            <p:ph type="body" sz="quarter" idx="14"/>
          </p:nvPr>
        </p:nvSpPr>
        <p:spPr/>
        <p:txBody>
          <a:bodyPr/>
          <a:lstStyle/>
          <a:p>
            <a:r>
              <a:rPr lang="en-US" dirty="0"/>
              <a:t>SCRUM</a:t>
            </a:r>
          </a:p>
        </p:txBody>
      </p:sp>
      <p:sp>
        <p:nvSpPr>
          <p:cNvPr id="5" name="Text Placeholder 4"/>
          <p:cNvSpPr>
            <a:spLocks noGrp="1"/>
          </p:cNvSpPr>
          <p:nvPr>
            <p:ph type="body" sz="quarter" idx="16"/>
          </p:nvPr>
        </p:nvSpPr>
        <p:spPr/>
        <p:txBody>
          <a:bodyPr/>
          <a:lstStyle/>
          <a:p>
            <a:r>
              <a:rPr lang="en-US" b="1" dirty="0"/>
              <a:t>ĐÁNH GIÁ CÔNG CỤ AGILO THEO CÁC TIÊU CHUẨN SAU.</a:t>
            </a:r>
            <a:r>
              <a:rPr lang="en-US" dirty="0"/>
              <a:t>.</a:t>
            </a:r>
          </a:p>
        </p:txBody>
      </p:sp>
      <p:sp>
        <p:nvSpPr>
          <p:cNvPr id="134" name="Text Placeholder 133"/>
          <p:cNvSpPr>
            <a:spLocks noGrp="1"/>
          </p:cNvSpPr>
          <p:nvPr>
            <p:ph type="body" sz="quarter" idx="43"/>
          </p:nvPr>
        </p:nvSpPr>
        <p:spPr/>
        <p:txBody>
          <a:bodyPr/>
          <a:lstStyle/>
          <a:p>
            <a:r>
              <a:rPr lang="en-US" dirty="0"/>
              <a:t>EASE OF USE</a:t>
            </a:r>
          </a:p>
        </p:txBody>
      </p:sp>
      <p:sp>
        <p:nvSpPr>
          <p:cNvPr id="135" name="Text Placeholder 134"/>
          <p:cNvSpPr>
            <a:spLocks noGrp="1"/>
          </p:cNvSpPr>
          <p:nvPr>
            <p:ph type="body" sz="quarter" idx="44"/>
          </p:nvPr>
        </p:nvSpPr>
        <p:spPr/>
        <p:txBody>
          <a:bodyPr/>
          <a:lstStyle/>
          <a:p>
            <a:r>
              <a:rPr lang="en-US" dirty="0"/>
              <a:t>GIAO DIỆN</a:t>
            </a:r>
          </a:p>
        </p:txBody>
      </p:sp>
      <p:sp>
        <p:nvSpPr>
          <p:cNvPr id="136" name="Text Placeholder 135"/>
          <p:cNvSpPr>
            <a:spLocks noGrp="1"/>
          </p:cNvSpPr>
          <p:nvPr>
            <p:ph type="body" sz="quarter" idx="45"/>
          </p:nvPr>
        </p:nvSpPr>
        <p:spPr/>
        <p:txBody>
          <a:bodyPr/>
          <a:lstStyle/>
          <a:p>
            <a:r>
              <a:rPr lang="en-US" dirty="0"/>
              <a:t>CHỨC NĂNG CHO SRCUM</a:t>
            </a:r>
          </a:p>
        </p:txBody>
      </p:sp>
      <p:sp>
        <p:nvSpPr>
          <p:cNvPr id="137" name="Text Placeholder 136"/>
          <p:cNvSpPr>
            <a:spLocks noGrp="1"/>
          </p:cNvSpPr>
          <p:nvPr>
            <p:ph type="body" sz="quarter" idx="46"/>
          </p:nvPr>
        </p:nvSpPr>
        <p:spPr/>
        <p:txBody>
          <a:bodyPr/>
          <a:lstStyle/>
          <a:p>
            <a:r>
              <a:rPr lang="en-US" dirty="0"/>
              <a:t>PHẢN ỨNG</a:t>
            </a:r>
          </a:p>
        </p:txBody>
      </p:sp>
      <p:sp>
        <p:nvSpPr>
          <p:cNvPr id="131" name="Rounded Rectangle 130"/>
          <p:cNvSpPr/>
          <p:nvPr/>
        </p:nvSpPr>
        <p:spPr>
          <a:xfrm>
            <a:off x="892246" y="3136131"/>
            <a:ext cx="2847130" cy="24763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892246" y="3695230"/>
            <a:ext cx="2542330" cy="2523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892245" y="4240694"/>
            <a:ext cx="3412125" cy="20937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892246" y="4761531"/>
            <a:ext cx="1940164" cy="20937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 xmlns:a16="http://schemas.microsoft.com/office/drawing/2014/main" id="{7FA76424-C565-4FD7-A9B3-98A702F2D589}"/>
              </a:ext>
            </a:extLst>
          </p:cNvPr>
          <p:cNvPicPr>
            <a:picLocks noGrp="1" noChangeAspect="1"/>
          </p:cNvPicPr>
          <p:nvPr>
            <p:ph type="pic" sz="quarter" idx="12"/>
          </p:nvPr>
        </p:nvPicPr>
        <p:blipFill>
          <a:blip r:embed="rId2"/>
          <a:srcRect l="6885" r="6885"/>
          <a:stretch>
            <a:fillRect/>
          </a:stretch>
        </p:blipFill>
        <p:spPr>
          <a:xfrm>
            <a:off x="5422900" y="1198563"/>
            <a:ext cx="3071813" cy="3562350"/>
          </a:xfrm>
          <a:prstGeom prst="rect">
            <a:avLst/>
          </a:prstGeom>
        </p:spPr>
      </p:pic>
    </p:spTree>
    <p:extLst>
      <p:ext uri="{BB962C8B-B14F-4D97-AF65-F5344CB8AC3E}">
        <p14:creationId xmlns:p14="http://schemas.microsoft.com/office/powerpoint/2010/main" val="61083508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500"/>
                                        <p:tgtEl>
                                          <p:spTgt spid="131"/>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9"/>
                                        </p:tgtEl>
                                        <p:attrNameLst>
                                          <p:attrName>style.visibility</p:attrName>
                                        </p:attrNameLst>
                                      </p:cBhvr>
                                      <p:to>
                                        <p:strVal val="visible"/>
                                      </p:to>
                                    </p:set>
                                    <p:animEffect transition="in" filter="wipe(left)">
                                      <p:cBhvr>
                                        <p:cTn id="13" dur="500"/>
                                        <p:tgtEl>
                                          <p:spTgt spid="139"/>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8" grpId="0" animBg="1"/>
      <p:bldP spid="139" grpId="0" animBg="1"/>
      <p:bldP spid="140" grpId="0" animBg="1"/>
    </p:bldLst>
  </p:timing>
</p:sld>
</file>

<file path=ppt/theme/theme1.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4435</TotalTime>
  <Words>1243</Words>
  <Application>Microsoft Office PowerPoint</Application>
  <PresentationFormat>On-screen Show (16:10)</PresentationFormat>
  <Paragraphs>189</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Master 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Zacomic Studios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Olvin Rivera</dc:creator>
  <cp:keywords>Powerpoint, ppt, pptx, business, presentation</cp:keywords>
  <cp:lastModifiedBy>Hiep_Minh</cp:lastModifiedBy>
  <cp:revision>1630</cp:revision>
  <dcterms:created xsi:type="dcterms:W3CDTF">2015-06-05T17:51:08Z</dcterms:created>
  <dcterms:modified xsi:type="dcterms:W3CDTF">2017-08-02T05:03:24Z</dcterms:modified>
</cp:coreProperties>
</file>